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19" y="-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9AA4C1AF-9CF0-4BB2-8D3F-64561971FE2B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5B0D7795-7EE4-44F2-A106-D1A3B6F6A1B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he.ac.uk/research/srhe_funded_projects.as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3560440"/>
          </a:xfrm>
        </p:spPr>
        <p:txBody>
          <a:bodyPr/>
          <a:lstStyle/>
          <a:p>
            <a:r>
              <a:rPr lang="en-GB" sz="5400" dirty="0" smtClean="0"/>
              <a:t>Benchmarking practice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1600" dirty="0" smtClean="0"/>
              <a:t>UK Inclusive Practice Network meeting</a:t>
            </a:r>
          </a:p>
          <a:p>
            <a:r>
              <a:rPr lang="en-GB" sz="1600" dirty="0" smtClean="0"/>
              <a:t>University of Wolverhampton</a:t>
            </a:r>
          </a:p>
          <a:p>
            <a:r>
              <a:rPr lang="en-GB" sz="1600" dirty="0" smtClean="0"/>
              <a:t>13</a:t>
            </a:r>
            <a:r>
              <a:rPr lang="en-GB" sz="1600" baseline="30000" dirty="0" smtClean="0"/>
              <a:t>th</a:t>
            </a:r>
            <a:r>
              <a:rPr lang="en-GB" sz="1600" dirty="0" smtClean="0"/>
              <a:t> December 2017</a:t>
            </a:r>
          </a:p>
          <a:p>
            <a:r>
              <a:rPr lang="en-GB" sz="1600" dirty="0" smtClean="0"/>
              <a:t>Mike Wray</a:t>
            </a:r>
          </a:p>
          <a:p>
            <a:r>
              <a:rPr lang="en-GB" sz="1600" dirty="0" smtClean="0"/>
              <a:t>InclusioninHE.com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57407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SRHE grant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Professor Nicki Martin London South Bank University in collaboration with Abi James, EA </a:t>
            </a:r>
            <a:r>
              <a:rPr lang="en-GB" dirty="0" err="1" smtClean="0"/>
              <a:t>Draffan</a:t>
            </a:r>
            <a:r>
              <a:rPr lang="en-GB" dirty="0"/>
              <a:t> </a:t>
            </a:r>
            <a:r>
              <a:rPr lang="en-GB" dirty="0" smtClean="0"/>
              <a:t>&amp; Mike Wray</a:t>
            </a:r>
          </a:p>
          <a:p>
            <a:pPr lvl="1"/>
            <a:r>
              <a:rPr lang="en-GB" dirty="0"/>
              <a:t>Implementing Inclusive Teaching and Learning in UK </a:t>
            </a:r>
            <a:r>
              <a:rPr lang="en-GB" dirty="0" smtClean="0"/>
              <a:t>HE - Utilising </a:t>
            </a:r>
            <a:r>
              <a:rPr lang="en-GB" dirty="0"/>
              <a:t>UDL as a Route to Excellence</a:t>
            </a:r>
            <a:r>
              <a:rPr lang="en-GB" dirty="0" smtClean="0"/>
              <a:t>.</a:t>
            </a:r>
          </a:p>
          <a:p>
            <a:pPr marL="457200" lvl="1" indent="0">
              <a:buNone/>
            </a:pPr>
            <a:r>
              <a:rPr lang="en-GB" dirty="0" smtClean="0">
                <a:hlinkClick r:id="rId2"/>
              </a:rPr>
              <a:t>http://www.srhe.ac.uk/research/srhe_funded_projects.asp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974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Inclusive learning, teaching and assessment framework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Number of audit tools</a:t>
            </a:r>
          </a:p>
          <a:p>
            <a:pPr lvl="1"/>
            <a:r>
              <a:rPr lang="en-GB" dirty="0" smtClean="0"/>
              <a:t>Achievability in Scotland</a:t>
            </a:r>
          </a:p>
          <a:p>
            <a:pPr lvl="1"/>
            <a:r>
              <a:rPr lang="en-GB" dirty="0" smtClean="0"/>
              <a:t>HEA </a:t>
            </a:r>
          </a:p>
          <a:p>
            <a:pPr lvl="1"/>
            <a:r>
              <a:rPr lang="en-GB" dirty="0" smtClean="0"/>
              <a:t>Sheffield Hallam</a:t>
            </a:r>
          </a:p>
          <a:p>
            <a:pPr lvl="1"/>
            <a:endParaRPr lang="en-GB" dirty="0"/>
          </a:p>
          <a:p>
            <a:r>
              <a:rPr lang="en-GB" dirty="0" smtClean="0"/>
              <a:t>Needed a short easy to use framework to benchmark practice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03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of implementation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Widespread consultation across academic departments</a:t>
            </a:r>
          </a:p>
          <a:p>
            <a:r>
              <a:rPr lang="en-GB" dirty="0" smtClean="0"/>
              <a:t>Middle out management</a:t>
            </a:r>
          </a:p>
          <a:p>
            <a:r>
              <a:rPr lang="en-GB" dirty="0" smtClean="0"/>
              <a:t>Committee approval</a:t>
            </a:r>
          </a:p>
          <a:p>
            <a:r>
              <a:rPr lang="en-GB" dirty="0" smtClean="0"/>
              <a:t>Ratification by quality assurance senior management</a:t>
            </a:r>
          </a:p>
          <a:p>
            <a:r>
              <a:rPr lang="en-GB" dirty="0" smtClean="0"/>
              <a:t>Responsibility for dissemination and ensuring returns: Registrar’s office</a:t>
            </a:r>
          </a:p>
          <a:p>
            <a:r>
              <a:rPr lang="en-GB" dirty="0" smtClean="0"/>
              <a:t>What’s the role of training in this? It’s actually about educational development.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804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SWOT analysis of auditing inclusive teaching and learning practice </a:t>
            </a:r>
            <a:r>
              <a:rPr lang="en-GB" smtClean="0"/>
              <a:t>in HEPs</a:t>
            </a:r>
          </a:p>
          <a:p>
            <a:endParaRPr lang="en-GB" dirty="0" smtClean="0"/>
          </a:p>
          <a:p>
            <a:r>
              <a:rPr lang="en-GB" dirty="0" smtClean="0"/>
              <a:t>Strengths</a:t>
            </a:r>
          </a:p>
          <a:p>
            <a:r>
              <a:rPr lang="en-GB" dirty="0" smtClean="0"/>
              <a:t>Weaknesses</a:t>
            </a:r>
          </a:p>
          <a:p>
            <a:r>
              <a:rPr lang="en-GB" dirty="0" smtClean="0"/>
              <a:t>Opportunities</a:t>
            </a:r>
          </a:p>
          <a:p>
            <a:r>
              <a:rPr lang="en-GB" dirty="0" smtClean="0"/>
              <a:t>Threats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3135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229</TotalTime>
  <Words>141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Essential</vt:lpstr>
      <vt:lpstr>Benchmarking practice</vt:lpstr>
      <vt:lpstr>SRHE grant</vt:lpstr>
      <vt:lpstr>Inclusive learning, teaching and assessment framework</vt:lpstr>
      <vt:lpstr>Process of implementation</vt:lpstr>
      <vt:lpstr>Activity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Benchmarking practice</dc:title>
  <dc:creator>YorkSJ</dc:creator>
  <cp:lastModifiedBy>YorkSJ</cp:lastModifiedBy>
  <cp:revision>8</cp:revision>
  <dcterms:created xsi:type="dcterms:W3CDTF">2017-12-12T19:25:59Z</dcterms:created>
  <dcterms:modified xsi:type="dcterms:W3CDTF">2018-02-07T13:45:14Z</dcterms:modified>
</cp:coreProperties>
</file>