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56" r:id="rId2"/>
    <p:sldId id="257" r:id="rId3"/>
    <p:sldId id="259" r:id="rId4"/>
    <p:sldId id="267" r:id="rId5"/>
    <p:sldId id="261" r:id="rId6"/>
    <p:sldId id="258" r:id="rId7"/>
    <p:sldId id="260" r:id="rId8"/>
    <p:sldId id="265" r:id="rId9"/>
    <p:sldId id="262" r:id="rId10"/>
    <p:sldId id="264" r:id="rId11"/>
    <p:sldId id="266" r:id="rId12"/>
    <p:sldId id="263"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1" autoAdjust="0"/>
    <p:restoredTop sz="71728" autoAdjust="0"/>
  </p:normalViewPr>
  <p:slideViewPr>
    <p:cSldViewPr snapToGrid="0">
      <p:cViewPr>
        <p:scale>
          <a:sx n="55" d="100"/>
          <a:sy n="55" d="100"/>
        </p:scale>
        <p:origin x="-1075" y="-115"/>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clId="Web-{881E5B92-11F0-48D5-B442-7FEC3C97CA1E}"/>
    <pc:docChg chg="modSld sldOrd">
      <pc:chgData name="" userId="" providerId="" clId="Web-{881E5B92-11F0-48D5-B442-7FEC3C97CA1E}" dt="2017-12-11T15:49:30.843" v="476"/>
      <pc:docMkLst>
        <pc:docMk/>
      </pc:docMkLst>
      <pc:sldChg chg="modNotes">
        <pc:chgData name="" userId="" providerId="" clId="Web-{881E5B92-11F0-48D5-B442-7FEC3C97CA1E}" dt="2017-12-11T15:26:25.839" v="70"/>
        <pc:sldMkLst>
          <pc:docMk/>
          <pc:sldMk cId="3279276697" sldId="258"/>
        </pc:sldMkLst>
      </pc:sldChg>
      <pc:sldChg chg="modNotes">
        <pc:chgData name="" userId="" providerId="" clId="Web-{881E5B92-11F0-48D5-B442-7FEC3C97CA1E}" dt="2017-12-11T15:27:25.903" v="81"/>
        <pc:sldMkLst>
          <pc:docMk/>
          <pc:sldMk cId="2795838292" sldId="260"/>
        </pc:sldMkLst>
      </pc:sldChg>
      <pc:sldChg chg="modNotes">
        <pc:chgData name="" userId="" providerId="" clId="Web-{881E5B92-11F0-48D5-B442-7FEC3C97CA1E}" dt="2017-12-11T15:49:30.843" v="476"/>
        <pc:sldMkLst>
          <pc:docMk/>
          <pc:sldMk cId="4045061843" sldId="262"/>
        </pc:sldMkLst>
      </pc:sldChg>
      <pc:sldChg chg="modNotes">
        <pc:chgData name="" userId="" providerId="" clId="Web-{881E5B92-11F0-48D5-B442-7FEC3C97CA1E}" dt="2017-12-11T15:41:11.643" v="334"/>
        <pc:sldMkLst>
          <pc:docMk/>
          <pc:sldMk cId="2806150008" sldId="264"/>
        </pc:sldMkLst>
      </pc:sldChg>
      <pc:sldChg chg="ord">
        <pc:chgData name="" userId="" providerId="" clId="Web-{881E5B92-11F0-48D5-B442-7FEC3C97CA1E}" dt="2017-12-11T15:27:40.997" v="85"/>
        <pc:sldMkLst>
          <pc:docMk/>
          <pc:sldMk cId="1978133511" sldId="265"/>
        </pc:sldMkLst>
      </pc:sldChg>
      <pc:sldChg chg="modNotes">
        <pc:chgData name="" userId="" providerId="" clId="Web-{881E5B92-11F0-48D5-B442-7FEC3C97CA1E}" dt="2017-12-11T15:34:19.633" v="227"/>
        <pc:sldMkLst>
          <pc:docMk/>
          <pc:sldMk cId="729331192" sldId="266"/>
        </pc:sldMkLst>
      </pc:sldChg>
    </pc:docChg>
  </pc:docChgLst>
  <pc:docChgLst>
    <pc:chgData name="Laura Hollinshead" userId="b1e55328-a059-4c28-a18f-5508f2bf9972" providerId="ADAL" clId="{E4C42CAC-7EA8-49E1-BFE8-58B8CB4B71A6}"/>
    <pc:docChg chg="undo redo custSel addSld modSld sldOrd modMainMaster">
      <pc:chgData name="Laura Hollinshead" userId="b1e55328-a059-4c28-a18f-5508f2bf9972" providerId="ADAL" clId="{E4C42CAC-7EA8-49E1-BFE8-58B8CB4B71A6}" dt="2017-12-12T11:57:16.746" v="3679" actId="313"/>
      <pc:docMkLst>
        <pc:docMk/>
      </pc:docMkLst>
      <pc:sldChg chg="addSp delSp modSp mod setBg setClrOvrMap delDesignElem modNotesTx">
        <pc:chgData name="Laura Hollinshead" userId="b1e55328-a059-4c28-a18f-5508f2bf9972" providerId="ADAL" clId="{E4C42CAC-7EA8-49E1-BFE8-58B8CB4B71A6}" dt="2017-12-12T11:41:56.295" v="3380" actId="13244"/>
        <pc:sldMkLst>
          <pc:docMk/>
          <pc:sldMk cId="97693244" sldId="256"/>
        </pc:sldMkLst>
        <pc:spChg chg="mod">
          <ac:chgData name="Laura Hollinshead" userId="b1e55328-a059-4c28-a18f-5508f2bf9972" providerId="ADAL" clId="{E4C42CAC-7EA8-49E1-BFE8-58B8CB4B71A6}" dt="2017-12-12T11:41:49.352" v="3377" actId="13244"/>
          <ac:spMkLst>
            <pc:docMk/>
            <pc:sldMk cId="97693244" sldId="256"/>
            <ac:spMk id="2" creationId="{B81399D9-508A-4E70-9BCB-42616B5108F8}"/>
          </ac:spMkLst>
        </pc:spChg>
        <pc:spChg chg="mod ord">
          <ac:chgData name="Laura Hollinshead" userId="b1e55328-a059-4c28-a18f-5508f2bf9972" providerId="ADAL" clId="{E4C42CAC-7EA8-49E1-BFE8-58B8CB4B71A6}" dt="2017-12-12T11:41:56.295" v="3380" actId="13244"/>
          <ac:spMkLst>
            <pc:docMk/>
            <pc:sldMk cId="97693244" sldId="256"/>
            <ac:spMk id="3" creationId="{1D3FD7E1-8F31-4073-9DC6-B5B4D6F0409F}"/>
          </ac:spMkLst>
        </pc:spChg>
        <pc:spChg chg="add del">
          <ac:chgData name="Laura Hollinshead" userId="b1e55328-a059-4c28-a18f-5508f2bf9972" providerId="ADAL" clId="{E4C42CAC-7EA8-49E1-BFE8-58B8CB4B71A6}" dt="2017-12-11T10:34:09.605" v="68" actId="26606"/>
          <ac:spMkLst>
            <pc:docMk/>
            <pc:sldMk cId="97693244" sldId="256"/>
            <ac:spMk id="9" creationId="{559AE206-7EBA-4D33-8BC9-9D8158553F0E}"/>
          </ac:spMkLst>
        </pc:spChg>
        <pc:spChg chg="add del">
          <ac:chgData name="Laura Hollinshead" userId="b1e55328-a059-4c28-a18f-5508f2bf9972" providerId="ADAL" clId="{E4C42CAC-7EA8-49E1-BFE8-58B8CB4B71A6}" dt="2017-12-11T10:34:09.605" v="68" actId="26606"/>
          <ac:spMkLst>
            <pc:docMk/>
            <pc:sldMk cId="97693244" sldId="256"/>
            <ac:spMk id="13" creationId="{B672F332-AF08-46C6-94F0-77684310D7B7}"/>
          </ac:spMkLst>
        </pc:spChg>
        <pc:spChg chg="add del">
          <ac:chgData name="Laura Hollinshead" userId="b1e55328-a059-4c28-a18f-5508f2bf9972" providerId="ADAL" clId="{E4C42CAC-7EA8-49E1-BFE8-58B8CB4B71A6}" dt="2017-12-11T10:34:09.605" v="68" actId="26606"/>
          <ac:spMkLst>
            <pc:docMk/>
            <pc:sldMk cId="97693244" sldId="256"/>
            <ac:spMk id="15" creationId="{34244EF8-D73A-40E1-BE73-D46E6B4B04ED}"/>
          </ac:spMkLst>
        </pc:spChg>
        <pc:spChg chg="add del">
          <ac:chgData name="Laura Hollinshead" userId="b1e55328-a059-4c28-a18f-5508f2bf9972" providerId="ADAL" clId="{E4C42CAC-7EA8-49E1-BFE8-58B8CB4B71A6}" dt="2017-12-11T10:34:09.605" v="68" actId="26606"/>
          <ac:spMkLst>
            <pc:docMk/>
            <pc:sldMk cId="97693244" sldId="256"/>
            <ac:spMk id="17" creationId="{6437D937-A7F1-4011-92B4-328E5BE1B166}"/>
          </ac:spMkLst>
        </pc:spChg>
        <pc:picChg chg="add mod ord">
          <ac:chgData name="Laura Hollinshead" userId="b1e55328-a059-4c28-a18f-5508f2bf9972" providerId="ADAL" clId="{E4C42CAC-7EA8-49E1-BFE8-58B8CB4B71A6}" dt="2017-12-12T11:38:14.389" v="2985" actId="962"/>
          <ac:picMkLst>
            <pc:docMk/>
            <pc:sldMk cId="97693244" sldId="256"/>
            <ac:picMk id="4" creationId="{36BEC46C-BA42-4A9F-B98E-9711D58AF7D1}"/>
          </ac:picMkLst>
        </pc:picChg>
        <pc:cxnChg chg="add mod">
          <ac:chgData name="Laura Hollinshead" userId="b1e55328-a059-4c28-a18f-5508f2bf9972" providerId="ADAL" clId="{E4C42CAC-7EA8-49E1-BFE8-58B8CB4B71A6}" dt="2017-12-12T11:38:30.393" v="2989" actId="962"/>
          <ac:cxnSpMkLst>
            <pc:docMk/>
            <pc:sldMk cId="97693244" sldId="256"/>
            <ac:cxnSpMk id="6" creationId="{305B8659-185F-41A1-9EFC-6FA3F05B3E31}"/>
          </ac:cxnSpMkLst>
        </pc:cxnChg>
        <pc:cxnChg chg="add del">
          <ac:chgData name="Laura Hollinshead" userId="b1e55328-a059-4c28-a18f-5508f2bf9972" providerId="ADAL" clId="{E4C42CAC-7EA8-49E1-BFE8-58B8CB4B71A6}" dt="2017-12-11T10:34:09.605" v="68" actId="26606"/>
          <ac:cxnSpMkLst>
            <pc:docMk/>
            <pc:sldMk cId="97693244" sldId="256"/>
            <ac:cxnSpMk id="11" creationId="{9E8E38ED-369A-44C2-B635-0BED0E48A6E8}"/>
          </ac:cxnSpMkLst>
        </pc:cxnChg>
        <pc:cxnChg chg="add del mod">
          <ac:chgData name="Laura Hollinshead" userId="b1e55328-a059-4c28-a18f-5508f2bf9972" providerId="ADAL" clId="{E4C42CAC-7EA8-49E1-BFE8-58B8CB4B71A6}" dt="2017-12-12T11:38:34.518" v="2993" actId="962"/>
          <ac:cxnSpMkLst>
            <pc:docMk/>
            <pc:sldMk cId="97693244" sldId="256"/>
            <ac:cxnSpMk id="22" creationId="{E126E481-B945-4179-BD79-05E96E9B29E1}"/>
          </ac:cxnSpMkLst>
        </pc:cxnChg>
      </pc:sldChg>
      <pc:sldChg chg="addSp delSp modSp mod setBg delDesignElem modNotesTx">
        <pc:chgData name="Laura Hollinshead" userId="b1e55328-a059-4c28-a18f-5508f2bf9972" providerId="ADAL" clId="{E4C42CAC-7EA8-49E1-BFE8-58B8CB4B71A6}" dt="2017-12-12T11:38:50.179" v="3014" actId="962"/>
        <pc:sldMkLst>
          <pc:docMk/>
          <pc:sldMk cId="4251064731" sldId="257"/>
        </pc:sldMkLst>
        <pc:spChg chg="mod ord">
          <ac:chgData name="Laura Hollinshead" userId="b1e55328-a059-4c28-a18f-5508f2bf9972" providerId="ADAL" clId="{E4C42CAC-7EA8-49E1-BFE8-58B8CB4B71A6}" dt="2017-12-11T11:15:28.580" v="243" actId="403"/>
          <ac:spMkLst>
            <pc:docMk/>
            <pc:sldMk cId="4251064731" sldId="257"/>
            <ac:spMk id="2" creationId="{DF7D55DF-765C-4840-9F1A-2B8DE4EE19D5}"/>
          </ac:spMkLst>
        </pc:spChg>
        <pc:spChg chg="del">
          <ac:chgData name="Laura Hollinshead" userId="b1e55328-a059-4c28-a18f-5508f2bf9972" providerId="ADAL" clId="{E4C42CAC-7EA8-49E1-BFE8-58B8CB4B71A6}" dt="2017-12-11T10:45:26.043" v="101" actId="478"/>
          <ac:spMkLst>
            <pc:docMk/>
            <pc:sldMk cId="4251064731" sldId="257"/>
            <ac:spMk id="3" creationId="{5837FEB6-7365-45DF-9015-6320DBD651C9}"/>
          </ac:spMkLst>
        </pc:spChg>
        <pc:spChg chg="add del">
          <ac:chgData name="Laura Hollinshead" userId="b1e55328-a059-4c28-a18f-5508f2bf9972" providerId="ADAL" clId="{E4C42CAC-7EA8-49E1-BFE8-58B8CB4B71A6}" dt="2017-12-11T11:15:21.769" v="239" actId="26606"/>
          <ac:spMkLst>
            <pc:docMk/>
            <pc:sldMk cId="4251064731" sldId="257"/>
            <ac:spMk id="9" creationId="{B547373F-AF2E-4907-B442-9F902B387FD0}"/>
          </ac:spMkLst>
        </pc:spChg>
        <pc:spChg chg="add mod">
          <ac:chgData name="Laura Hollinshead" userId="b1e55328-a059-4c28-a18f-5508f2bf9972" providerId="ADAL" clId="{E4C42CAC-7EA8-49E1-BFE8-58B8CB4B71A6}" dt="2017-12-12T11:38:50.179" v="3014" actId="962"/>
          <ac:spMkLst>
            <pc:docMk/>
            <pc:sldMk cId="4251064731" sldId="257"/>
            <ac:spMk id="14" creationId="{B547373F-AF2E-4907-B442-9F902B387FD0}"/>
          </ac:spMkLst>
        </pc:spChg>
        <pc:picChg chg="add del mod">
          <ac:chgData name="Laura Hollinshead" userId="b1e55328-a059-4c28-a18f-5508f2bf9972" providerId="ADAL" clId="{E4C42CAC-7EA8-49E1-BFE8-58B8CB4B71A6}" dt="2017-12-11T11:14:49.918" v="233" actId="20577"/>
          <ac:picMkLst>
            <pc:docMk/>
            <pc:sldMk cId="4251064731" sldId="257"/>
            <ac:picMk id="4" creationId="{1C22E19C-AAF4-42BF-9A53-958D9726D9F9}"/>
          </ac:picMkLst>
        </pc:picChg>
        <pc:picChg chg="add mod">
          <ac:chgData name="Laura Hollinshead" userId="b1e55328-a059-4c28-a18f-5508f2bf9972" providerId="ADAL" clId="{E4C42CAC-7EA8-49E1-BFE8-58B8CB4B71A6}" dt="2017-12-12T11:38:43.599" v="3004" actId="962"/>
          <ac:picMkLst>
            <pc:docMk/>
            <pc:sldMk cId="4251064731" sldId="257"/>
            <ac:picMk id="5" creationId="{5F0C24F5-F77B-479A-9FB5-DF87D3E7B85A}"/>
          </ac:picMkLst>
        </pc:picChg>
        <pc:picChg chg="add del">
          <ac:chgData name="Laura Hollinshead" userId="b1e55328-a059-4c28-a18f-5508f2bf9972" providerId="ADAL" clId="{E4C42CAC-7EA8-49E1-BFE8-58B8CB4B71A6}" dt="2017-12-11T11:15:02.605" v="236" actId="20577"/>
          <ac:picMkLst>
            <pc:docMk/>
            <pc:sldMk cId="4251064731" sldId="257"/>
            <ac:picMk id="6" creationId="{7EEB5450-3111-4584-8888-CFF84A100144}"/>
          </ac:picMkLst>
        </pc:picChg>
      </pc:sldChg>
      <pc:sldChg chg="addSp delSp modSp mod setBg delDesignElem modNotesTx">
        <pc:chgData name="Laura Hollinshead" userId="b1e55328-a059-4c28-a18f-5508f2bf9972" providerId="ADAL" clId="{E4C42CAC-7EA8-49E1-BFE8-58B8CB4B71A6}" dt="2017-12-12T11:40:05.552" v="3160" actId="962"/>
        <pc:sldMkLst>
          <pc:docMk/>
          <pc:sldMk cId="3279276697" sldId="258"/>
        </pc:sldMkLst>
        <pc:spChg chg="mod">
          <ac:chgData name="Laura Hollinshead" userId="b1e55328-a059-4c28-a18f-5508f2bf9972" providerId="ADAL" clId="{E4C42CAC-7EA8-49E1-BFE8-58B8CB4B71A6}" dt="2017-12-11T11:08:45.755" v="193" actId="1076"/>
          <ac:spMkLst>
            <pc:docMk/>
            <pc:sldMk cId="3279276697" sldId="258"/>
            <ac:spMk id="2" creationId="{9C1A10D3-47E3-4896-AD7A-98D7F8BAA4F3}"/>
          </ac:spMkLst>
        </pc:spChg>
        <pc:spChg chg="add del mod">
          <ac:chgData name="Laura Hollinshead" userId="b1e55328-a059-4c28-a18f-5508f2bf9972" providerId="ADAL" clId="{E4C42CAC-7EA8-49E1-BFE8-58B8CB4B71A6}" dt="2017-12-11T11:05:56.628" v="176" actId="313"/>
          <ac:spMkLst>
            <pc:docMk/>
            <pc:sldMk cId="3279276697" sldId="258"/>
            <ac:spMk id="3" creationId="{302577A6-EF9F-4FDA-90ED-65ADED6F926E}"/>
          </ac:spMkLst>
        </pc:spChg>
        <pc:spChg chg="add del mod">
          <ac:chgData name="Laura Hollinshead" userId="b1e55328-a059-4c28-a18f-5508f2bf9972" providerId="ADAL" clId="{E4C42CAC-7EA8-49E1-BFE8-58B8CB4B71A6}" dt="2017-12-11T11:05:48.902" v="172" actId="313"/>
          <ac:spMkLst>
            <pc:docMk/>
            <pc:sldMk cId="3279276697" sldId="258"/>
            <ac:spMk id="6" creationId="{DE9CBBF5-7290-41A1-BE12-2D235F97802A}"/>
          </ac:spMkLst>
        </pc:spChg>
        <pc:spChg chg="add del mod">
          <ac:chgData name="Laura Hollinshead" userId="b1e55328-a059-4c28-a18f-5508f2bf9972" providerId="ADAL" clId="{E4C42CAC-7EA8-49E1-BFE8-58B8CB4B71A6}" dt="2017-12-11T11:07:22.376" v="186" actId="478"/>
          <ac:spMkLst>
            <pc:docMk/>
            <pc:sldMk cId="3279276697" sldId="258"/>
            <ac:spMk id="7" creationId="{22497672-B874-4CA6-A8AD-AFDD7EDE6A33}"/>
          </ac:spMkLst>
        </pc:spChg>
        <pc:spChg chg="add mod ord">
          <ac:chgData name="Laura Hollinshead" userId="b1e55328-a059-4c28-a18f-5508f2bf9972" providerId="ADAL" clId="{E4C42CAC-7EA8-49E1-BFE8-58B8CB4B71A6}" dt="2017-12-12T11:40:01.994" v="3156" actId="962"/>
          <ac:spMkLst>
            <pc:docMk/>
            <pc:sldMk cId="3279276697" sldId="258"/>
            <ac:spMk id="8" creationId="{B2CBD0FC-0360-42A4-BC17-A223195E4E94}"/>
          </ac:spMkLst>
        </pc:spChg>
        <pc:spChg chg="add del">
          <ac:chgData name="Laura Hollinshead" userId="b1e55328-a059-4c28-a18f-5508f2bf9972" providerId="ADAL" clId="{E4C42CAC-7EA8-49E1-BFE8-58B8CB4B71A6}" dt="2017-12-11T11:06:28.268" v="179" actId="26606"/>
          <ac:spMkLst>
            <pc:docMk/>
            <pc:sldMk cId="3279276697" sldId="258"/>
            <ac:spMk id="12" creationId="{8CE06232-69FD-453D-8EB2-706087A9021A}"/>
          </ac:spMkLst>
        </pc:spChg>
        <pc:picChg chg="add del mod">
          <ac:chgData name="Laura Hollinshead" userId="b1e55328-a059-4c28-a18f-5508f2bf9972" providerId="ADAL" clId="{E4C42CAC-7EA8-49E1-BFE8-58B8CB4B71A6}" dt="2017-12-11T11:00:41.875" v="140" actId="478"/>
          <ac:picMkLst>
            <pc:docMk/>
            <pc:sldMk cId="3279276697" sldId="258"/>
            <ac:picMk id="4" creationId="{9620EF72-CDDC-4EAD-AF5E-22E449E3C06F}"/>
          </ac:picMkLst>
        </pc:picChg>
        <pc:picChg chg="add del mod ord">
          <ac:chgData name="Laura Hollinshead" userId="b1e55328-a059-4c28-a18f-5508f2bf9972" providerId="ADAL" clId="{E4C42CAC-7EA8-49E1-BFE8-58B8CB4B71A6}" dt="2017-12-11T11:05:59.761" v="177" actId="478"/>
          <ac:picMkLst>
            <pc:docMk/>
            <pc:sldMk cId="3279276697" sldId="258"/>
            <ac:picMk id="5" creationId="{41CCC79D-190C-4A9B-9A17-D3DC7777D0BF}"/>
          </ac:picMkLst>
        </pc:picChg>
        <pc:picChg chg="add mod ord modCrop">
          <ac:chgData name="Laura Hollinshead" userId="b1e55328-a059-4c28-a18f-5508f2bf9972" providerId="ADAL" clId="{E4C42CAC-7EA8-49E1-BFE8-58B8CB4B71A6}" dt="2017-12-12T11:39:54.015" v="3141" actId="962"/>
          <ac:picMkLst>
            <pc:docMk/>
            <pc:sldMk cId="3279276697" sldId="258"/>
            <ac:picMk id="9" creationId="{EE5D0A53-71FA-4DD3-BDFB-AFCDABB7C508}"/>
          </ac:picMkLst>
        </pc:picChg>
        <pc:cxnChg chg="add del">
          <ac:chgData name="Laura Hollinshead" userId="b1e55328-a059-4c28-a18f-5508f2bf9972" providerId="ADAL" clId="{E4C42CAC-7EA8-49E1-BFE8-58B8CB4B71A6}" dt="2017-12-11T11:05:56.628" v="176" actId="313"/>
          <ac:cxnSpMkLst>
            <pc:docMk/>
            <pc:sldMk cId="3279276697" sldId="258"/>
            <ac:cxnSpMk id="10" creationId="{E4A809D5-3600-46D4-A466-67F2349A54FB}"/>
          </ac:cxnSpMkLst>
        </pc:cxnChg>
        <pc:cxnChg chg="add mod">
          <ac:chgData name="Laura Hollinshead" userId="b1e55328-a059-4c28-a18f-5508f2bf9972" providerId="ADAL" clId="{E4C42CAC-7EA8-49E1-BFE8-58B8CB4B71A6}" dt="2017-12-12T11:40:05.552" v="3160" actId="962"/>
          <ac:cxnSpMkLst>
            <pc:docMk/>
            <pc:sldMk cId="3279276697" sldId="258"/>
            <ac:cxnSpMk id="13" creationId="{7D1F8343-0C45-4BF8-AF2E-3CEF966AFDBE}"/>
          </ac:cxnSpMkLst>
        </pc:cxnChg>
      </pc:sldChg>
      <pc:sldChg chg="addSp delSp modSp mod setBg setClrOvrMap delDesignElem modNotesTx">
        <pc:chgData name="Laura Hollinshead" userId="b1e55328-a059-4c28-a18f-5508f2bf9972" providerId="ADAL" clId="{E4C42CAC-7EA8-49E1-BFE8-58B8CB4B71A6}" dt="2017-12-12T11:39:05.442" v="3041" actId="962"/>
        <pc:sldMkLst>
          <pc:docMk/>
          <pc:sldMk cId="487279981" sldId="259"/>
        </pc:sldMkLst>
        <pc:spChg chg="mod ord">
          <ac:chgData name="Laura Hollinshead" userId="b1e55328-a059-4c28-a18f-5508f2bf9972" providerId="ADAL" clId="{E4C42CAC-7EA8-49E1-BFE8-58B8CB4B71A6}" dt="2017-12-11T11:05:40.333" v="169" actId="26606"/>
          <ac:spMkLst>
            <pc:docMk/>
            <pc:sldMk cId="487279981" sldId="259"/>
            <ac:spMk id="2" creationId="{5261F6DE-6417-492C-9E19-A3F4101958A6}"/>
          </ac:spMkLst>
        </pc:spChg>
        <pc:spChg chg="del mod">
          <ac:chgData name="Laura Hollinshead" userId="b1e55328-a059-4c28-a18f-5508f2bf9972" providerId="ADAL" clId="{E4C42CAC-7EA8-49E1-BFE8-58B8CB4B71A6}" dt="2017-12-11T10:48:28.142" v="112" actId="26606"/>
          <ac:spMkLst>
            <pc:docMk/>
            <pc:sldMk cId="487279981" sldId="259"/>
            <ac:spMk id="6" creationId="{77612A5F-F22F-467D-85E1-7228584A3668}"/>
          </ac:spMkLst>
        </pc:spChg>
        <pc:spChg chg="add del mod">
          <ac:chgData name="Laura Hollinshead" userId="b1e55328-a059-4c28-a18f-5508f2bf9972" providerId="ADAL" clId="{E4C42CAC-7EA8-49E1-BFE8-58B8CB4B71A6}" dt="2017-12-12T11:39:05.442" v="3041" actId="962"/>
          <ac:spMkLst>
            <pc:docMk/>
            <pc:sldMk cId="487279981" sldId="259"/>
            <ac:spMk id="10" creationId="{B547373F-AF2E-4907-B442-9F902B387FD0}"/>
          </ac:spMkLst>
        </pc:spChg>
        <pc:spChg chg="add del">
          <ac:chgData name="Laura Hollinshead" userId="b1e55328-a059-4c28-a18f-5508f2bf9972" providerId="ADAL" clId="{E4C42CAC-7EA8-49E1-BFE8-58B8CB4B71A6}" dt="2017-12-11T11:05:40.333" v="169" actId="26606"/>
          <ac:spMkLst>
            <pc:docMk/>
            <pc:sldMk cId="487279981" sldId="259"/>
            <ac:spMk id="12" creationId="{B83ED68E-10BE-4ADD-86BC-9E944EA5A290}"/>
          </ac:spMkLst>
        </pc:spChg>
        <pc:spChg chg="add del">
          <ac:chgData name="Laura Hollinshead" userId="b1e55328-a059-4c28-a18f-5508f2bf9972" providerId="ADAL" clId="{E4C42CAC-7EA8-49E1-BFE8-58B8CB4B71A6}" dt="2017-12-11T11:05:40.333" v="169" actId="26606"/>
          <ac:spMkLst>
            <pc:docMk/>
            <pc:sldMk cId="487279981" sldId="259"/>
            <ac:spMk id="14" creationId="{1ADCEC2C-1761-4D19-9709-41992C2908CA}"/>
          </ac:spMkLst>
        </pc:spChg>
        <pc:spChg chg="add del">
          <ac:chgData name="Laura Hollinshead" userId="b1e55328-a059-4c28-a18f-5508f2bf9972" providerId="ADAL" clId="{E4C42CAC-7EA8-49E1-BFE8-58B8CB4B71A6}" dt="2017-12-11T11:03:02.837" v="150" actId="26606"/>
          <ac:spMkLst>
            <pc:docMk/>
            <pc:sldMk cId="487279981" sldId="259"/>
            <ac:spMk id="15" creationId="{AB45A142-4255-493C-8284-5D566C121B10}"/>
          </ac:spMkLst>
        </pc:spChg>
        <pc:spChg chg="add del">
          <ac:chgData name="Laura Hollinshead" userId="b1e55328-a059-4c28-a18f-5508f2bf9972" providerId="ADAL" clId="{E4C42CAC-7EA8-49E1-BFE8-58B8CB4B71A6}" dt="2017-12-11T11:03:24.826" v="155" actId="26606"/>
          <ac:spMkLst>
            <pc:docMk/>
            <pc:sldMk cId="487279981" sldId="259"/>
            <ac:spMk id="19" creationId="{00000000-0000-0000-0000-000000000000}"/>
          </ac:spMkLst>
        </pc:spChg>
        <pc:picChg chg="add del">
          <ac:chgData name="Laura Hollinshead" userId="b1e55328-a059-4c28-a18f-5508f2bf9972" providerId="ADAL" clId="{E4C42CAC-7EA8-49E1-BFE8-58B8CB4B71A6}" dt="2017-12-11T10:48:28.142" v="112" actId="26606"/>
          <ac:picMkLst>
            <pc:docMk/>
            <pc:sldMk cId="487279981" sldId="259"/>
            <ac:picMk id="4" creationId="{F1251993-8B23-4C39-B7B6-6898A0A69C6F}"/>
          </ac:picMkLst>
        </pc:picChg>
        <pc:picChg chg="add del mod ord">
          <ac:chgData name="Laura Hollinshead" userId="b1e55328-a059-4c28-a18f-5508f2bf9972" providerId="ADAL" clId="{E4C42CAC-7EA8-49E1-BFE8-58B8CB4B71A6}" dt="2017-12-12T10:33:46.637" v="1899" actId="962"/>
          <ac:picMkLst>
            <pc:docMk/>
            <pc:sldMk cId="487279981" sldId="259"/>
            <ac:picMk id="7" creationId="{F1251993-8B23-4C39-B7B6-6898A0A69C6F}"/>
          </ac:picMkLst>
        </pc:picChg>
        <pc:picChg chg="add del mod">
          <ac:chgData name="Laura Hollinshead" userId="b1e55328-a059-4c28-a18f-5508f2bf9972" providerId="ADAL" clId="{E4C42CAC-7EA8-49E1-BFE8-58B8CB4B71A6}" dt="2017-12-11T11:03:24.826" v="155" actId="26606"/>
          <ac:picMkLst>
            <pc:docMk/>
            <pc:sldMk cId="487279981" sldId="259"/>
            <ac:picMk id="13" creationId="{F1251993-8B23-4C39-B7B6-6898A0A69C6F}"/>
          </ac:picMkLst>
        </pc:picChg>
        <pc:cxnChg chg="add del">
          <ac:chgData name="Laura Hollinshead" userId="b1e55328-a059-4c28-a18f-5508f2bf9972" providerId="ADAL" clId="{E4C42CAC-7EA8-49E1-BFE8-58B8CB4B71A6}" dt="2017-12-11T11:03:02.837" v="150" actId="26606"/>
          <ac:cxnSpMkLst>
            <pc:docMk/>
            <pc:sldMk cId="487279981" sldId="259"/>
            <ac:cxnSpMk id="17" creationId="{38FB9660-F42F-4313-BBC4-47C007FE484C}"/>
          </ac:cxnSpMkLst>
        </pc:cxnChg>
        <pc:cxnChg chg="add del">
          <ac:chgData name="Laura Hollinshead" userId="b1e55328-a059-4c28-a18f-5508f2bf9972" providerId="ADAL" clId="{E4C42CAC-7EA8-49E1-BFE8-58B8CB4B71A6}" dt="2017-12-11T11:03:24.826" v="155" actId="26606"/>
          <ac:cxnSpMkLst>
            <pc:docMk/>
            <pc:sldMk cId="487279981" sldId="259"/>
            <ac:cxnSpMk id="18" creationId="{E4A809D5-3600-46D4-A466-67F2349A54FB}"/>
          </ac:cxnSpMkLst>
        </pc:cxnChg>
      </pc:sldChg>
      <pc:sldChg chg="addSp delSp modSp modNotesTx">
        <pc:chgData name="Laura Hollinshead" userId="b1e55328-a059-4c28-a18f-5508f2bf9972" providerId="ADAL" clId="{E4C42CAC-7EA8-49E1-BFE8-58B8CB4B71A6}" dt="2017-12-12T11:42:32.038" v="3386" actId="13244"/>
        <pc:sldMkLst>
          <pc:docMk/>
          <pc:sldMk cId="2795838292" sldId="260"/>
        </pc:sldMkLst>
        <pc:spChg chg="mod">
          <ac:chgData name="Laura Hollinshead" userId="b1e55328-a059-4c28-a18f-5508f2bf9972" providerId="ADAL" clId="{E4C42CAC-7EA8-49E1-BFE8-58B8CB4B71A6}" dt="2017-12-12T11:42:32.038" v="3386" actId="13244"/>
          <ac:spMkLst>
            <pc:docMk/>
            <pc:sldMk cId="2795838292" sldId="260"/>
            <ac:spMk id="2" creationId="{53B401E6-3777-414E-92CB-B02D7BEFDD2C}"/>
          </ac:spMkLst>
        </pc:spChg>
        <pc:spChg chg="add mod">
          <ac:chgData name="Laura Hollinshead" userId="b1e55328-a059-4c28-a18f-5508f2bf9972" providerId="ADAL" clId="{E4C42CAC-7EA8-49E1-BFE8-58B8CB4B71A6}" dt="2017-12-12T11:40:14.593" v="3177" actId="962"/>
          <ac:spMkLst>
            <pc:docMk/>
            <pc:sldMk cId="2795838292" sldId="260"/>
            <ac:spMk id="5" creationId="{45BE8C64-22F5-4045-AE8F-03E549721BAA}"/>
          </ac:spMkLst>
        </pc:spChg>
        <pc:spChg chg="add mod">
          <ac:chgData name="Laura Hollinshead" userId="b1e55328-a059-4c28-a18f-5508f2bf9972" providerId="ADAL" clId="{E4C42CAC-7EA8-49E1-BFE8-58B8CB4B71A6}" dt="2017-12-12T11:42:24.233" v="3385" actId="13244"/>
          <ac:spMkLst>
            <pc:docMk/>
            <pc:sldMk cId="2795838292" sldId="260"/>
            <ac:spMk id="6" creationId="{6B0EFC92-ECC5-4348-B6B4-D6800CEC1A04}"/>
          </ac:spMkLst>
        </pc:spChg>
        <pc:picChg chg="add del">
          <ac:chgData name="Laura Hollinshead" userId="b1e55328-a059-4c28-a18f-5508f2bf9972" providerId="ADAL" clId="{E4C42CAC-7EA8-49E1-BFE8-58B8CB4B71A6}" dt="2017-12-11T11:25:40.384" v="302" actId="478"/>
          <ac:picMkLst>
            <pc:docMk/>
            <pc:sldMk cId="2795838292" sldId="260"/>
            <ac:picMk id="4" creationId="{9B9D7A01-DFAB-4571-92A6-9129ECC20FA8}"/>
          </ac:picMkLst>
        </pc:picChg>
        <pc:picChg chg="add mod modCrop">
          <ac:chgData name="Laura Hollinshead" userId="b1e55328-a059-4c28-a18f-5508f2bf9972" providerId="ADAL" clId="{E4C42CAC-7EA8-49E1-BFE8-58B8CB4B71A6}" dt="2017-12-12T11:40:32.573" v="3226" actId="962"/>
          <ac:picMkLst>
            <pc:docMk/>
            <pc:sldMk cId="2795838292" sldId="260"/>
            <ac:picMk id="8" creationId="{A61071AA-0A7A-4B41-ACAC-93FD35CE6980}"/>
          </ac:picMkLst>
        </pc:picChg>
        <pc:cxnChg chg="add mod">
          <ac:chgData name="Laura Hollinshead" userId="b1e55328-a059-4c28-a18f-5508f2bf9972" providerId="ADAL" clId="{E4C42CAC-7EA8-49E1-BFE8-58B8CB4B71A6}" dt="2017-12-12T11:40:17.736" v="3181" actId="962"/>
          <ac:cxnSpMkLst>
            <pc:docMk/>
            <pc:sldMk cId="2795838292" sldId="260"/>
            <ac:cxnSpMk id="7" creationId="{51A9ECD3-3AD8-4958-AA93-45362D71584E}"/>
          </ac:cxnSpMkLst>
        </pc:cxnChg>
      </pc:sldChg>
      <pc:sldChg chg="addSp delSp modSp mod setBg delDesignElem modNotesTx">
        <pc:chgData name="Laura Hollinshead" userId="b1e55328-a059-4c28-a18f-5508f2bf9972" providerId="ADAL" clId="{E4C42CAC-7EA8-49E1-BFE8-58B8CB4B71A6}" dt="2017-12-12T11:42:21.149" v="3384" actId="13244"/>
        <pc:sldMkLst>
          <pc:docMk/>
          <pc:sldMk cId="3300435475" sldId="261"/>
        </pc:sldMkLst>
        <pc:spChg chg="mod ord">
          <ac:chgData name="Laura Hollinshead" userId="b1e55328-a059-4c28-a18f-5508f2bf9972" providerId="ADAL" clId="{E4C42CAC-7EA8-49E1-BFE8-58B8CB4B71A6}" dt="2017-12-12T11:42:18.199" v="3383" actId="13244"/>
          <ac:spMkLst>
            <pc:docMk/>
            <pc:sldMk cId="3300435475" sldId="261"/>
            <ac:spMk id="2" creationId="{603C5985-9388-4A10-BDA7-8ECC5A9C42B8}"/>
          </ac:spMkLst>
        </pc:spChg>
        <pc:spChg chg="add del">
          <ac:chgData name="Laura Hollinshead" userId="b1e55328-a059-4c28-a18f-5508f2bf9972" providerId="ADAL" clId="{E4C42CAC-7EA8-49E1-BFE8-58B8CB4B71A6}" dt="2017-12-11T11:05:48.214" v="171" actId="26606"/>
          <ac:spMkLst>
            <pc:docMk/>
            <pc:sldMk cId="3300435475" sldId="261"/>
            <ac:spMk id="5" creationId="{B547373F-AF2E-4907-B442-9F902B387FD0}"/>
          </ac:spMkLst>
        </pc:spChg>
        <pc:spChg chg="del mod">
          <ac:chgData name="Laura Hollinshead" userId="b1e55328-a059-4c28-a18f-5508f2bf9972" providerId="ADAL" clId="{E4C42CAC-7EA8-49E1-BFE8-58B8CB4B71A6}" dt="2017-12-11T10:54:30.903" v="118" actId="26606"/>
          <ac:spMkLst>
            <pc:docMk/>
            <pc:sldMk cId="3300435475" sldId="261"/>
            <ac:spMk id="6" creationId="{AC83721B-8974-4C57-B8BD-BEE126E9305A}"/>
          </ac:spMkLst>
        </pc:spChg>
        <pc:spChg chg="add del mod">
          <ac:chgData name="Laura Hollinshead" userId="b1e55328-a059-4c28-a18f-5508f2bf9972" providerId="ADAL" clId="{E4C42CAC-7EA8-49E1-BFE8-58B8CB4B71A6}" dt="2017-12-11T10:55:45.546" v="129" actId="478"/>
          <ac:spMkLst>
            <pc:docMk/>
            <pc:sldMk cId="3300435475" sldId="261"/>
            <ac:spMk id="8" creationId="{9314A81A-31F7-4E59-94D1-4F3C43440B3E}"/>
          </ac:spMkLst>
        </pc:spChg>
        <pc:spChg chg="add del mod">
          <ac:chgData name="Laura Hollinshead" userId="b1e55328-a059-4c28-a18f-5508f2bf9972" providerId="ADAL" clId="{E4C42CAC-7EA8-49E1-BFE8-58B8CB4B71A6}" dt="2017-12-12T11:39:41.560" v="3114" actId="962"/>
          <ac:spMkLst>
            <pc:docMk/>
            <pc:sldMk cId="3300435475" sldId="261"/>
            <ac:spMk id="10" creationId="{B547373F-AF2E-4907-B442-9F902B387FD0}"/>
          </ac:spMkLst>
        </pc:spChg>
        <pc:spChg chg="add mod ord">
          <ac:chgData name="Laura Hollinshead" userId="b1e55328-a059-4c28-a18f-5508f2bf9972" providerId="ADAL" clId="{E4C42CAC-7EA8-49E1-BFE8-58B8CB4B71A6}" dt="2017-12-12T11:39:26.612" v="3079" actId="962"/>
          <ac:spMkLst>
            <pc:docMk/>
            <pc:sldMk cId="3300435475" sldId="261"/>
            <ac:spMk id="11" creationId="{2E170546-B53B-4BDA-9366-44811987C7DF}"/>
          </ac:spMkLst>
        </pc:spChg>
        <pc:picChg chg="add mod ord modCrop">
          <ac:chgData name="Laura Hollinshead" userId="b1e55328-a059-4c28-a18f-5508f2bf9972" providerId="ADAL" clId="{E4C42CAC-7EA8-49E1-BFE8-58B8CB4B71A6}" dt="2017-12-12T11:42:21.149" v="3384" actId="13244"/>
          <ac:picMkLst>
            <pc:docMk/>
            <pc:sldMk cId="3300435475" sldId="261"/>
            <ac:picMk id="3" creationId="{3CB97C2A-6F6B-4B70-85FF-592D68445AA6}"/>
          </ac:picMkLst>
        </pc:picChg>
        <pc:picChg chg="add del">
          <ac:chgData name="Laura Hollinshead" userId="b1e55328-a059-4c28-a18f-5508f2bf9972" providerId="ADAL" clId="{E4C42CAC-7EA8-49E1-BFE8-58B8CB4B71A6}" dt="2017-12-11T10:54:30.903" v="118" actId="26606"/>
          <ac:picMkLst>
            <pc:docMk/>
            <pc:sldMk cId="3300435475" sldId="261"/>
            <ac:picMk id="4" creationId="{07E024B9-10F6-4A25-9E9A-74068C93F0A9}"/>
          </ac:picMkLst>
        </pc:picChg>
        <pc:picChg chg="add del mod">
          <ac:chgData name="Laura Hollinshead" userId="b1e55328-a059-4c28-a18f-5508f2bf9972" providerId="ADAL" clId="{E4C42CAC-7EA8-49E1-BFE8-58B8CB4B71A6}" dt="2017-12-11T10:54:57.076" v="122" actId="478"/>
          <ac:picMkLst>
            <pc:docMk/>
            <pc:sldMk cId="3300435475" sldId="261"/>
            <ac:picMk id="7" creationId="{07E024B9-10F6-4A25-9E9A-74068C93F0A9}"/>
          </ac:picMkLst>
        </pc:picChg>
        <pc:cxnChg chg="add mod">
          <ac:chgData name="Laura Hollinshead" userId="b1e55328-a059-4c28-a18f-5508f2bf9972" providerId="ADAL" clId="{E4C42CAC-7EA8-49E1-BFE8-58B8CB4B71A6}" dt="2017-12-12T11:39:44.624" v="3118" actId="962"/>
          <ac:cxnSpMkLst>
            <pc:docMk/>
            <pc:sldMk cId="3300435475" sldId="261"/>
            <ac:cxnSpMk id="12" creationId="{63D0FAE3-0AB1-4266-8EE1-016D8B68C8D2}"/>
          </ac:cxnSpMkLst>
        </pc:cxnChg>
      </pc:sldChg>
      <pc:sldChg chg="addSp delSp modSp modNotesTx">
        <pc:chgData name="Laura Hollinshead" userId="b1e55328-a059-4c28-a18f-5508f2bf9972" providerId="ADAL" clId="{E4C42CAC-7EA8-49E1-BFE8-58B8CB4B71A6}" dt="2017-12-12T11:57:16.746" v="3679" actId="313"/>
        <pc:sldMkLst>
          <pc:docMk/>
          <pc:sldMk cId="4045061843" sldId="262"/>
        </pc:sldMkLst>
        <pc:spChg chg="mod">
          <ac:chgData name="Laura Hollinshead" userId="b1e55328-a059-4c28-a18f-5508f2bf9972" providerId="ADAL" clId="{E4C42CAC-7EA8-49E1-BFE8-58B8CB4B71A6}" dt="2017-12-12T11:42:42.565" v="3388" actId="13244"/>
          <ac:spMkLst>
            <pc:docMk/>
            <pc:sldMk cId="4045061843" sldId="262"/>
            <ac:spMk id="2" creationId="{C1E89BFF-CD8F-4438-B1AB-DE7623883ABA}"/>
          </ac:spMkLst>
        </pc:spChg>
        <pc:spChg chg="del">
          <ac:chgData name="Laura Hollinshead" userId="b1e55328-a059-4c28-a18f-5508f2bf9972" providerId="ADAL" clId="{E4C42CAC-7EA8-49E1-BFE8-58B8CB4B71A6}" dt="2017-12-11T11:42:40.652" v="360" actId="478"/>
          <ac:spMkLst>
            <pc:docMk/>
            <pc:sldMk cId="4045061843" sldId="262"/>
            <ac:spMk id="3" creationId="{B86445F4-5185-4393-8D20-315D29141A70}"/>
          </ac:spMkLst>
        </pc:spChg>
        <pc:spChg chg="add del mod ord">
          <ac:chgData name="Laura Hollinshead" userId="b1e55328-a059-4c28-a18f-5508f2bf9972" providerId="ADAL" clId="{E4C42CAC-7EA8-49E1-BFE8-58B8CB4B71A6}" dt="2017-12-12T11:40:44.670" v="3253" actId="962"/>
          <ac:spMkLst>
            <pc:docMk/>
            <pc:sldMk cId="4045061843" sldId="262"/>
            <ac:spMk id="5" creationId="{AA595C7F-BC46-46D5-A01D-DB6DDCAE524A}"/>
          </ac:spMkLst>
        </pc:spChg>
        <pc:picChg chg="add del mod">
          <ac:chgData name="Laura Hollinshead" userId="b1e55328-a059-4c28-a18f-5508f2bf9972" providerId="ADAL" clId="{E4C42CAC-7EA8-49E1-BFE8-58B8CB4B71A6}" dt="2017-12-11T11:44:45.363" v="376" actId="478"/>
          <ac:picMkLst>
            <pc:docMk/>
            <pc:sldMk cId="4045061843" sldId="262"/>
            <ac:picMk id="4" creationId="{9AE5FA50-9A48-4F4E-801C-20BB1D30B747}"/>
          </ac:picMkLst>
        </pc:picChg>
        <pc:picChg chg="add mod modCrop">
          <ac:chgData name="Laura Hollinshead" userId="b1e55328-a059-4c28-a18f-5508f2bf9972" providerId="ADAL" clId="{E4C42CAC-7EA8-49E1-BFE8-58B8CB4B71A6}" dt="2017-12-12T11:40:57.915" v="3275" actId="962"/>
          <ac:picMkLst>
            <pc:docMk/>
            <pc:sldMk cId="4045061843" sldId="262"/>
            <ac:picMk id="8" creationId="{1678A18C-A658-4B13-BC24-6E15EACE529A}"/>
          </ac:picMkLst>
        </pc:picChg>
        <pc:cxnChg chg="add mod">
          <ac:chgData name="Laura Hollinshead" userId="b1e55328-a059-4c28-a18f-5508f2bf9972" providerId="ADAL" clId="{E4C42CAC-7EA8-49E1-BFE8-58B8CB4B71A6}" dt="2017-12-12T11:40:47.964" v="3257" actId="962"/>
          <ac:cxnSpMkLst>
            <pc:docMk/>
            <pc:sldMk cId="4045061843" sldId="262"/>
            <ac:cxnSpMk id="6" creationId="{47A0ACB3-4260-42A7-9FAE-B3895E6B8085}"/>
          </ac:cxnSpMkLst>
        </pc:cxnChg>
      </pc:sldChg>
      <pc:sldChg chg="addSp delSp modSp">
        <pc:chgData name="Laura Hollinshead" userId="b1e55328-a059-4c28-a18f-5508f2bf9972" providerId="ADAL" clId="{E4C42CAC-7EA8-49E1-BFE8-58B8CB4B71A6}" dt="2017-12-12T11:42:49.212" v="3389" actId="13244"/>
        <pc:sldMkLst>
          <pc:docMk/>
          <pc:sldMk cId="2133810856" sldId="263"/>
        </pc:sldMkLst>
        <pc:spChg chg="mod">
          <ac:chgData name="Laura Hollinshead" userId="b1e55328-a059-4c28-a18f-5508f2bf9972" providerId="ADAL" clId="{E4C42CAC-7EA8-49E1-BFE8-58B8CB4B71A6}" dt="2017-12-12T11:42:49.212" v="3389" actId="13244"/>
          <ac:spMkLst>
            <pc:docMk/>
            <pc:sldMk cId="2133810856" sldId="263"/>
            <ac:spMk id="2" creationId="{3A5E89B6-9BC9-4AF8-AA12-2BF946D528E5}"/>
          </ac:spMkLst>
        </pc:spChg>
        <pc:spChg chg="del">
          <ac:chgData name="Laura Hollinshead" userId="b1e55328-a059-4c28-a18f-5508f2bf9972" providerId="ADAL" clId="{E4C42CAC-7EA8-49E1-BFE8-58B8CB4B71A6}" dt="2017-12-11T11:31:01.029" v="339" actId="478"/>
          <ac:spMkLst>
            <pc:docMk/>
            <pc:sldMk cId="2133810856" sldId="263"/>
            <ac:spMk id="3" creationId="{C952680F-EF37-49C0-A057-C2AF2D69EEA8}"/>
          </ac:spMkLst>
        </pc:spChg>
        <pc:spChg chg="add mod ord">
          <ac:chgData name="Laura Hollinshead" userId="b1e55328-a059-4c28-a18f-5508f2bf9972" providerId="ADAL" clId="{E4C42CAC-7EA8-49E1-BFE8-58B8CB4B71A6}" dt="2017-12-12T11:41:27.069" v="3350" actId="962"/>
          <ac:spMkLst>
            <pc:docMk/>
            <pc:sldMk cId="2133810856" sldId="263"/>
            <ac:spMk id="6" creationId="{0350F695-3B7A-4CBD-BBC4-7CA2B23FE13F}"/>
          </ac:spMkLst>
        </pc:spChg>
        <pc:picChg chg="add del mod ord modCrop">
          <ac:chgData name="Laura Hollinshead" userId="b1e55328-a059-4c28-a18f-5508f2bf9972" providerId="ADAL" clId="{E4C42CAC-7EA8-49E1-BFE8-58B8CB4B71A6}" dt="2017-12-11T11:31:41.119" v="340" actId="478"/>
          <ac:picMkLst>
            <pc:docMk/>
            <pc:sldMk cId="2133810856" sldId="263"/>
            <ac:picMk id="4" creationId="{723DD6E6-516D-4C23-999E-EC6BCF21FADD}"/>
          </ac:picMkLst>
        </pc:picChg>
        <pc:picChg chg="add mod">
          <ac:chgData name="Laura Hollinshead" userId="b1e55328-a059-4c28-a18f-5508f2bf9972" providerId="ADAL" clId="{E4C42CAC-7EA8-49E1-BFE8-58B8CB4B71A6}" dt="2017-12-12T11:41:36.137" v="3376" actId="962"/>
          <ac:picMkLst>
            <pc:docMk/>
            <pc:sldMk cId="2133810856" sldId="263"/>
            <ac:picMk id="5" creationId="{97061739-1DB6-437F-B7DF-C7DD354E63B3}"/>
          </ac:picMkLst>
        </pc:picChg>
      </pc:sldChg>
      <pc:sldChg chg="addSp delSp modSp mod ord setBg modNotesTx">
        <pc:chgData name="Laura Hollinshead" userId="b1e55328-a059-4c28-a18f-5508f2bf9972" providerId="ADAL" clId="{E4C42CAC-7EA8-49E1-BFE8-58B8CB4B71A6}" dt="2017-12-12T11:55:30.136" v="3494" actId="20577"/>
        <pc:sldMkLst>
          <pc:docMk/>
          <pc:sldMk cId="2806150008" sldId="264"/>
        </pc:sldMkLst>
        <pc:spChg chg="mod ord">
          <ac:chgData name="Laura Hollinshead" userId="b1e55328-a059-4c28-a18f-5508f2bf9972" providerId="ADAL" clId="{E4C42CAC-7EA8-49E1-BFE8-58B8CB4B71A6}" dt="2017-12-11T11:23:32.780" v="301" actId="255"/>
          <ac:spMkLst>
            <pc:docMk/>
            <pc:sldMk cId="2806150008" sldId="264"/>
            <ac:spMk id="2" creationId="{4F65C0DB-F46E-49A3-A675-906E25554A38}"/>
          </ac:spMkLst>
        </pc:spChg>
        <pc:spChg chg="add del mod">
          <ac:chgData name="Laura Hollinshead" userId="b1e55328-a059-4c28-a18f-5508f2bf9972" providerId="ADAL" clId="{E4C42CAC-7EA8-49E1-BFE8-58B8CB4B71A6}" dt="2017-12-11T11:21:54.210" v="288" actId="478"/>
          <ac:spMkLst>
            <pc:docMk/>
            <pc:sldMk cId="2806150008" sldId="264"/>
            <ac:spMk id="3" creationId="{BDA9AA4D-6E49-4C35-8A5C-D5ADC3EF1C4B}"/>
          </ac:spMkLst>
        </pc:spChg>
        <pc:spChg chg="add mod">
          <ac:chgData name="Laura Hollinshead" userId="b1e55328-a059-4c28-a18f-5508f2bf9972" providerId="ADAL" clId="{E4C42CAC-7EA8-49E1-BFE8-58B8CB4B71A6}" dt="2017-12-12T11:41:10.958" v="3307" actId="962"/>
          <ac:spMkLst>
            <pc:docMk/>
            <pc:sldMk cId="2806150008" sldId="264"/>
            <ac:spMk id="9" creationId="{B547373F-AF2E-4907-B442-9F902B387FD0}"/>
          </ac:spMkLst>
        </pc:spChg>
        <pc:spChg chg="add del">
          <ac:chgData name="Laura Hollinshead" userId="b1e55328-a059-4c28-a18f-5508f2bf9972" providerId="ADAL" clId="{E4C42CAC-7EA8-49E1-BFE8-58B8CB4B71A6}" dt="2017-12-11T11:21:46.973" v="285" actId="26606"/>
          <ac:spMkLst>
            <pc:docMk/>
            <pc:sldMk cId="2806150008" sldId="264"/>
            <ac:spMk id="10" creationId="{B547373F-AF2E-4907-B442-9F902B387FD0}"/>
          </ac:spMkLst>
        </pc:spChg>
        <pc:picChg chg="add del mod modCrop">
          <ac:chgData name="Laura Hollinshead" userId="b1e55328-a059-4c28-a18f-5508f2bf9972" providerId="ADAL" clId="{E4C42CAC-7EA8-49E1-BFE8-58B8CB4B71A6}" dt="2017-12-11T11:23:15.003" v="298" actId="478"/>
          <ac:picMkLst>
            <pc:docMk/>
            <pc:sldMk cId="2806150008" sldId="264"/>
            <ac:picMk id="4" creationId="{81E1B523-3C4F-45ED-9FFA-4EE0649B92F6}"/>
          </ac:picMkLst>
        </pc:picChg>
        <pc:picChg chg="add del">
          <ac:chgData name="Laura Hollinshead" userId="b1e55328-a059-4c28-a18f-5508f2bf9972" providerId="ADAL" clId="{E4C42CAC-7EA8-49E1-BFE8-58B8CB4B71A6}" dt="2017-12-11T11:21:46.973" v="285" actId="26606"/>
          <ac:picMkLst>
            <pc:docMk/>
            <pc:sldMk cId="2806150008" sldId="264"/>
            <ac:picMk id="7" creationId="{81E1B523-3C4F-45ED-9FFA-4EE0649B92F6}"/>
          </ac:picMkLst>
        </pc:picChg>
        <pc:picChg chg="add mod ord">
          <ac:chgData name="Laura Hollinshead" userId="b1e55328-a059-4c28-a18f-5508f2bf9972" providerId="ADAL" clId="{E4C42CAC-7EA8-49E1-BFE8-58B8CB4B71A6}" dt="2017-12-12T11:41:06.974" v="3297" actId="962"/>
          <ac:picMkLst>
            <pc:docMk/>
            <pc:sldMk cId="2806150008" sldId="264"/>
            <ac:picMk id="8" creationId="{D7FA3C66-43B8-4D51-999C-E2DB3405E316}"/>
          </ac:picMkLst>
        </pc:picChg>
      </pc:sldChg>
      <pc:sldChg chg="addSp delSp modSp mod ord setBg modNotesTx">
        <pc:chgData name="Laura Hollinshead" userId="b1e55328-a059-4c28-a18f-5508f2bf9972" providerId="ADAL" clId="{E4C42CAC-7EA8-49E1-BFE8-58B8CB4B71A6}" dt="2017-12-12T11:56:05.784" v="3523" actId="20577"/>
        <pc:sldMkLst>
          <pc:docMk/>
          <pc:sldMk cId="1978133511" sldId="265"/>
        </pc:sldMkLst>
        <pc:spChg chg="mod">
          <ac:chgData name="Laura Hollinshead" userId="b1e55328-a059-4c28-a18f-5508f2bf9972" providerId="ADAL" clId="{E4C42CAC-7EA8-49E1-BFE8-58B8CB4B71A6}" dt="2017-12-11T13:40:10.999" v="435" actId="403"/>
          <ac:spMkLst>
            <pc:docMk/>
            <pc:sldMk cId="1978133511" sldId="265"/>
            <ac:spMk id="2" creationId="{862CFD50-6A6F-4672-922C-2CBC7290407F}"/>
          </ac:spMkLst>
        </pc:spChg>
        <pc:spChg chg="del">
          <ac:chgData name="Laura Hollinshead" userId="b1e55328-a059-4c28-a18f-5508f2bf9972" providerId="ADAL" clId="{E4C42CAC-7EA8-49E1-BFE8-58B8CB4B71A6}" dt="2017-12-11T13:39:33.199" v="429" actId="478"/>
          <ac:spMkLst>
            <pc:docMk/>
            <pc:sldMk cId="1978133511" sldId="265"/>
            <ac:spMk id="3" creationId="{D25AAD8E-8A54-45A5-A1AB-FDC00028AD70}"/>
          </ac:spMkLst>
        </pc:spChg>
        <pc:spChg chg="add mod">
          <ac:chgData name="Laura Hollinshead" userId="b1e55328-a059-4c28-a18f-5508f2bf9972" providerId="ADAL" clId="{E4C42CAC-7EA8-49E1-BFE8-58B8CB4B71A6}" dt="2017-12-12T11:40:38.079" v="3236" actId="962"/>
          <ac:spMkLst>
            <pc:docMk/>
            <pc:sldMk cId="1978133511" sldId="265"/>
            <ac:spMk id="9" creationId="{B547373F-AF2E-4907-B442-9F902B387FD0}"/>
          </ac:spMkLst>
        </pc:spChg>
        <pc:picChg chg="add mod ord">
          <ac:chgData name="Laura Hollinshead" userId="b1e55328-a059-4c28-a18f-5508f2bf9972" providerId="ADAL" clId="{E4C42CAC-7EA8-49E1-BFE8-58B8CB4B71A6}" dt="2017-12-12T11:55:47" v="3495" actId="167"/>
          <ac:picMkLst>
            <pc:docMk/>
            <pc:sldMk cId="1978133511" sldId="265"/>
            <ac:picMk id="4" creationId="{01196995-FCD8-42C7-8EAC-2CC6C6D10719}"/>
          </ac:picMkLst>
        </pc:picChg>
      </pc:sldChg>
      <pc:sldChg chg="addSp delSp modSp add mod setBg modNotesTx">
        <pc:chgData name="Laura Hollinshead" userId="b1e55328-a059-4c28-a18f-5508f2bf9972" providerId="ADAL" clId="{E4C42CAC-7EA8-49E1-BFE8-58B8CB4B71A6}" dt="2017-12-12T11:41:19.933" v="3335" actId="962"/>
        <pc:sldMkLst>
          <pc:docMk/>
          <pc:sldMk cId="729331192" sldId="266"/>
        </pc:sldMkLst>
        <pc:spChg chg="mod ord">
          <ac:chgData name="Laura Hollinshead" userId="b1e55328-a059-4c28-a18f-5508f2bf9972" providerId="ADAL" clId="{E4C42CAC-7EA8-49E1-BFE8-58B8CB4B71A6}" dt="2017-12-11T11:36:11.119" v="351" actId="255"/>
          <ac:spMkLst>
            <pc:docMk/>
            <pc:sldMk cId="729331192" sldId="266"/>
            <ac:spMk id="2" creationId="{87AF1A9D-5FC9-46BF-9300-60545838653C}"/>
          </ac:spMkLst>
        </pc:spChg>
        <pc:spChg chg="del mod">
          <ac:chgData name="Laura Hollinshead" userId="b1e55328-a059-4c28-a18f-5508f2bf9972" providerId="ADAL" clId="{E4C42CAC-7EA8-49E1-BFE8-58B8CB4B71A6}" dt="2017-12-11T11:34:58.585" v="343" actId="478"/>
          <ac:spMkLst>
            <pc:docMk/>
            <pc:sldMk cId="729331192" sldId="266"/>
            <ac:spMk id="3" creationId="{9E0CB47C-5F66-4F6F-8994-B32688BE0C80}"/>
          </ac:spMkLst>
        </pc:spChg>
        <pc:picChg chg="add del mod ord">
          <ac:chgData name="Laura Hollinshead" userId="b1e55328-a059-4c28-a18f-5508f2bf9972" providerId="ADAL" clId="{E4C42CAC-7EA8-49E1-BFE8-58B8CB4B71A6}" dt="2017-12-11T11:35:34.867" v="346" actId="478"/>
          <ac:picMkLst>
            <pc:docMk/>
            <pc:sldMk cId="729331192" sldId="266"/>
            <ac:picMk id="4" creationId="{1523A8A7-1A9B-457E-A804-CD9A22902E64}"/>
          </ac:picMkLst>
        </pc:picChg>
        <pc:picChg chg="add mod ord">
          <ac:chgData name="Laura Hollinshead" userId="b1e55328-a059-4c28-a18f-5508f2bf9972" providerId="ADAL" clId="{E4C42CAC-7EA8-49E1-BFE8-58B8CB4B71A6}" dt="2017-12-12T11:41:19.933" v="3335" actId="962"/>
          <ac:picMkLst>
            <pc:docMk/>
            <pc:sldMk cId="729331192" sldId="266"/>
            <ac:picMk id="5" creationId="{BF2BF5E2-3A46-4B28-91BD-BA91D5EA6D79}"/>
          </ac:picMkLst>
        </pc:picChg>
      </pc:sldChg>
      <pc:sldChg chg="addSp delSp modSp add modNotesTx">
        <pc:chgData name="Laura Hollinshead" userId="b1e55328-a059-4c28-a18f-5508f2bf9972" providerId="ADAL" clId="{E4C42CAC-7EA8-49E1-BFE8-58B8CB4B71A6}" dt="2017-12-12T11:54:46.820" v="3390" actId="167"/>
        <pc:sldMkLst>
          <pc:docMk/>
          <pc:sldMk cId="935711800" sldId="267"/>
        </pc:sldMkLst>
        <pc:spChg chg="mod">
          <ac:chgData name="Laura Hollinshead" userId="b1e55328-a059-4c28-a18f-5508f2bf9972" providerId="ADAL" clId="{E4C42CAC-7EA8-49E1-BFE8-58B8CB4B71A6}" dt="2017-12-12T11:42:08.139" v="3381" actId="13244"/>
          <ac:spMkLst>
            <pc:docMk/>
            <pc:sldMk cId="935711800" sldId="267"/>
            <ac:spMk id="2" creationId="{A2E320C1-5462-48A7-9973-CD0E5497BA17}"/>
          </ac:spMkLst>
        </pc:spChg>
        <pc:spChg chg="del mod">
          <ac:chgData name="Laura Hollinshead" userId="b1e55328-a059-4c28-a18f-5508f2bf9972" providerId="ADAL" clId="{E4C42CAC-7EA8-49E1-BFE8-58B8CB4B71A6}" dt="2017-12-12T10:41:32.454" v="2386" actId="478"/>
          <ac:spMkLst>
            <pc:docMk/>
            <pc:sldMk cId="935711800" sldId="267"/>
            <ac:spMk id="3" creationId="{CF25C635-9F90-4D72-B513-94B8B408E2D5}"/>
          </ac:spMkLst>
        </pc:spChg>
        <pc:spChg chg="add del mod">
          <ac:chgData name="Laura Hollinshead" userId="b1e55328-a059-4c28-a18f-5508f2bf9972" providerId="ADAL" clId="{E4C42CAC-7EA8-49E1-BFE8-58B8CB4B71A6}" dt="2017-12-12T10:44:28.238" v="2420" actId="478"/>
          <ac:spMkLst>
            <pc:docMk/>
            <pc:sldMk cId="935711800" sldId="267"/>
            <ac:spMk id="5" creationId="{3A809E90-16B2-4FFC-9506-5C40A2AF161B}"/>
          </ac:spMkLst>
        </pc:spChg>
        <pc:spChg chg="add del mod ord">
          <ac:chgData name="Laura Hollinshead" userId="b1e55328-a059-4c28-a18f-5508f2bf9972" providerId="ADAL" clId="{E4C42CAC-7EA8-49E1-BFE8-58B8CB4B71A6}" dt="2017-12-12T11:39:15.292" v="3056" actId="962"/>
          <ac:spMkLst>
            <pc:docMk/>
            <pc:sldMk cId="935711800" sldId="267"/>
            <ac:spMk id="7" creationId="{8C5E4D6F-FF16-429A-9614-DE646AFDB382}"/>
          </ac:spMkLst>
        </pc:spChg>
        <pc:spChg chg="add mod">
          <ac:chgData name="Laura Hollinshead" userId="b1e55328-a059-4c28-a18f-5508f2bf9972" providerId="ADAL" clId="{E4C42CAC-7EA8-49E1-BFE8-58B8CB4B71A6}" dt="2017-12-12T10:51:59.659" v="2887" actId="1038"/>
          <ac:spMkLst>
            <pc:docMk/>
            <pc:sldMk cId="935711800" sldId="267"/>
            <ac:spMk id="9" creationId="{38F5F57F-A221-4FC6-B632-BAC230939B2E}"/>
          </ac:spMkLst>
        </pc:spChg>
        <pc:picChg chg="add mod ord modCrop">
          <ac:chgData name="Laura Hollinshead" userId="b1e55328-a059-4c28-a18f-5508f2bf9972" providerId="ADAL" clId="{E4C42CAC-7EA8-49E1-BFE8-58B8CB4B71A6}" dt="2017-12-12T11:54:46.820" v="3390" actId="167"/>
          <ac:picMkLst>
            <pc:docMk/>
            <pc:sldMk cId="935711800" sldId="267"/>
            <ac:picMk id="6" creationId="{C1EB1EDB-26E3-4B7E-BFB1-F35DE987069A}"/>
          </ac:picMkLst>
        </pc:picChg>
        <pc:cxnChg chg="add mod">
          <ac:chgData name="Laura Hollinshead" userId="b1e55328-a059-4c28-a18f-5508f2bf9972" providerId="ADAL" clId="{E4C42CAC-7EA8-49E1-BFE8-58B8CB4B71A6}" dt="2017-12-12T11:39:19.516" v="3062" actId="962"/>
          <ac:cxnSpMkLst>
            <pc:docMk/>
            <pc:sldMk cId="935711800" sldId="267"/>
            <ac:cxnSpMk id="8" creationId="{7D4D30A4-D9F0-480C-9030-9FA595ED405F}"/>
          </ac:cxnSpMkLst>
        </pc:cxnChg>
      </pc:sldChg>
      <pc:sldMasterChg chg="delSp">
        <pc:chgData name="Laura Hollinshead" userId="b1e55328-a059-4c28-a18f-5508f2bf9972" providerId="ADAL" clId="{E4C42CAC-7EA8-49E1-BFE8-58B8CB4B71A6}" dt="2017-12-11T10:30:54.025" v="61" actId="313"/>
        <pc:sldMasterMkLst>
          <pc:docMk/>
          <pc:sldMasterMk cId="4183691274" sldId="2147483648"/>
        </pc:sldMasterMkLst>
        <pc:spChg chg="del">
          <ac:chgData name="Laura Hollinshead" userId="b1e55328-a059-4c28-a18f-5508f2bf9972" providerId="ADAL" clId="{E4C42CAC-7EA8-49E1-BFE8-58B8CB4B71A6}" dt="2017-12-11T10:30:54.025" v="61" actId="313"/>
          <ac:spMkLst>
            <pc:docMk/>
            <pc:sldMasterMk cId="4183691274" sldId="2147483648"/>
            <ac:spMk id="7" creationId="{1783449A-41A7-435F-A0FE-4B2ED3F683C5}"/>
          </ac:spMkLst>
        </pc:sp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EF32CDF-DA31-4143-B37A-98A45D7F18BF}" type="datetimeFigureOut">
              <a:rPr lang="en-GB" smtClean="0"/>
              <a:t>07/02/2018</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076E49B-FE9C-49E6-BD74-36F37F6E5B50}" type="slidenum">
              <a:rPr lang="en-GB" smtClean="0"/>
              <a:t>‹#›</a:t>
            </a:fld>
            <a:endParaRPr lang="en-GB"/>
          </a:p>
        </p:txBody>
      </p:sp>
    </p:spTree>
    <p:extLst>
      <p:ext uri="{BB962C8B-B14F-4D97-AF65-F5344CB8AC3E}">
        <p14:creationId xmlns:p14="http://schemas.microsoft.com/office/powerpoint/2010/main" val="1843871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universityofderby.newsweaver.com/learningteachingevent/1rxf76h52k4?a=6&amp;p=1723805&amp;t=313272" TargetMode="External"/><Relationship Id="rId2" Type="http://schemas.openxmlformats.org/officeDocument/2006/relationships/slide" Target="../slides/slide4.xml"/><Relationship Id="rId1" Type="http://schemas.openxmlformats.org/officeDocument/2006/relationships/notesMaster" Target="../notesMasters/notesMaster1.xml"/><Relationship Id="rId4" Type="http://schemas.openxmlformats.org/officeDocument/2006/relationships/hyperlink" Target="mailto:studentwellbeing@derby.ac.uk" TargetMode="Externa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Learning technology Advisor</a:t>
            </a:r>
          </a:p>
        </p:txBody>
      </p:sp>
      <p:sp>
        <p:nvSpPr>
          <p:cNvPr id="4" name="Slide Number Placeholder 3"/>
          <p:cNvSpPr>
            <a:spLocks noGrp="1"/>
          </p:cNvSpPr>
          <p:nvPr>
            <p:ph type="sldNum" sz="quarter" idx="10"/>
          </p:nvPr>
        </p:nvSpPr>
        <p:spPr/>
        <p:txBody>
          <a:bodyPr/>
          <a:lstStyle/>
          <a:p>
            <a:fld id="{A076E49B-FE9C-49E6-BD74-36F37F6E5B50}" type="slidenum">
              <a:rPr lang="en-GB" smtClean="0"/>
              <a:t>1</a:t>
            </a:fld>
            <a:endParaRPr lang="en-GB"/>
          </a:p>
        </p:txBody>
      </p:sp>
    </p:spTree>
    <p:extLst>
      <p:ext uri="{BB962C8B-B14F-4D97-AF65-F5344CB8AC3E}">
        <p14:creationId xmlns:p14="http://schemas.microsoft.com/office/powerpoint/2010/main" val="3622042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Derby aims to be seen as an inclusive institution which supports all of its students to succeed.</a:t>
            </a:r>
          </a:p>
          <a:p>
            <a:r>
              <a:rPr lang="en-GB" dirty="0"/>
              <a:t>Created in 2015 as a result of changes to DSA the group aimed to mitigated the impact on new students who would no longer receive funding</a:t>
            </a:r>
          </a:p>
          <a:p>
            <a:r>
              <a:rPr lang="en-GB" dirty="0"/>
              <a:t>Raise awareness in staff about these changes and the importance of inclusive practice</a:t>
            </a:r>
          </a:p>
          <a:p>
            <a:r>
              <a:rPr lang="en-GB" dirty="0"/>
              <a:t>Move beyond this dialogue to talk about the benefits of inclusive practices more generally</a:t>
            </a:r>
          </a:p>
          <a:p>
            <a:r>
              <a:rPr lang="en-GB" dirty="0"/>
              <a:t>Bring together important roles form across the institution to work together in order to make Derby more inclusive</a:t>
            </a:r>
          </a:p>
        </p:txBody>
      </p:sp>
      <p:sp>
        <p:nvSpPr>
          <p:cNvPr id="4" name="Slide Number Placeholder 3"/>
          <p:cNvSpPr>
            <a:spLocks noGrp="1"/>
          </p:cNvSpPr>
          <p:nvPr>
            <p:ph type="sldNum" sz="quarter" idx="10"/>
          </p:nvPr>
        </p:nvSpPr>
        <p:spPr/>
        <p:txBody>
          <a:bodyPr/>
          <a:lstStyle/>
          <a:p>
            <a:fld id="{A076E49B-FE9C-49E6-BD74-36F37F6E5B50}" type="slidenum">
              <a:rPr lang="en-GB" smtClean="0"/>
              <a:t>2</a:t>
            </a:fld>
            <a:endParaRPr lang="en-GB"/>
          </a:p>
        </p:txBody>
      </p:sp>
    </p:spTree>
    <p:extLst>
      <p:ext uri="{BB962C8B-B14F-4D97-AF65-F5344CB8AC3E}">
        <p14:creationId xmlns:p14="http://schemas.microsoft.com/office/powerpoint/2010/main" val="12335985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Learning and Teaching</a:t>
            </a:r>
          </a:p>
          <a:p>
            <a:r>
              <a:rPr lang="en-GB" dirty="0"/>
              <a:t>Student Wellbeing</a:t>
            </a:r>
          </a:p>
          <a:p>
            <a:r>
              <a:rPr lang="en-GB" dirty="0"/>
              <a:t>Student Experience</a:t>
            </a:r>
          </a:p>
          <a:p>
            <a:r>
              <a:rPr lang="en-GB" dirty="0"/>
              <a:t>Technology Enhanced Learning</a:t>
            </a:r>
          </a:p>
          <a:p>
            <a:r>
              <a:rPr lang="en-GB" dirty="0"/>
              <a:t>Marketing</a:t>
            </a:r>
          </a:p>
          <a:p>
            <a:r>
              <a:rPr lang="en-GB" dirty="0"/>
              <a:t>Library</a:t>
            </a:r>
          </a:p>
          <a:p>
            <a:r>
              <a:rPr lang="en-GB" dirty="0"/>
              <a:t>IT</a:t>
            </a:r>
          </a:p>
        </p:txBody>
      </p:sp>
      <p:sp>
        <p:nvSpPr>
          <p:cNvPr id="4" name="Slide Number Placeholder 3"/>
          <p:cNvSpPr>
            <a:spLocks noGrp="1"/>
          </p:cNvSpPr>
          <p:nvPr>
            <p:ph type="sldNum" sz="quarter" idx="10"/>
          </p:nvPr>
        </p:nvSpPr>
        <p:spPr/>
        <p:txBody>
          <a:bodyPr/>
          <a:lstStyle/>
          <a:p>
            <a:fld id="{A076E49B-FE9C-49E6-BD74-36F37F6E5B50}" type="slidenum">
              <a:rPr lang="en-GB" smtClean="0"/>
              <a:t>3</a:t>
            </a:fld>
            <a:endParaRPr lang="en-GB"/>
          </a:p>
        </p:txBody>
      </p:sp>
    </p:spTree>
    <p:extLst>
      <p:ext uri="{BB962C8B-B14F-4D97-AF65-F5344CB8AC3E}">
        <p14:creationId xmlns:p14="http://schemas.microsoft.com/office/powerpoint/2010/main" val="4358263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Set out by setting out the top four actions to support students – these were reinforced by the VC and PVC Academic and Student Experience</a:t>
            </a:r>
          </a:p>
          <a:p>
            <a:r>
              <a:rPr lang="en-GB" sz="1200" b="0" i="0" kern="1200" dirty="0">
                <a:solidFill>
                  <a:schemeClr val="tx1"/>
                </a:solidFill>
                <a:effectLst/>
                <a:latin typeface="+mn-lt"/>
                <a:ea typeface="+mn-ea"/>
                <a:cs typeface="+mn-cs"/>
              </a:rPr>
              <a:t>1. Provide lecture notes 48 hours in advance of the session, as appropriate. </a:t>
            </a:r>
          </a:p>
          <a:p>
            <a:r>
              <a:rPr lang="en-GB" sz="1200" b="0" i="0" kern="1200" dirty="0">
                <a:solidFill>
                  <a:schemeClr val="tx1"/>
                </a:solidFill>
                <a:effectLst/>
                <a:latin typeface="+mn-lt"/>
                <a:ea typeface="+mn-ea"/>
                <a:cs typeface="+mn-cs"/>
              </a:rPr>
              <a:t>2. Use lecture recording to capture appropriate teaching sessions (didactic and where you expect students to take notes)</a:t>
            </a:r>
          </a:p>
          <a:p>
            <a:r>
              <a:rPr lang="en-GB" sz="1200" b="0" i="0" kern="1200" dirty="0">
                <a:solidFill>
                  <a:schemeClr val="tx1"/>
                </a:solidFill>
                <a:effectLst/>
                <a:latin typeface="+mn-lt"/>
                <a:ea typeface="+mn-ea"/>
                <a:cs typeface="+mn-cs"/>
              </a:rPr>
              <a:t>3. Use good practice when creating </a:t>
            </a:r>
            <a:r>
              <a:rPr lang="en-GB" sz="1200" b="0" i="0" u="none" strike="noStrike" kern="1200" dirty="0">
                <a:solidFill>
                  <a:schemeClr val="tx1"/>
                </a:solidFill>
                <a:effectLst/>
                <a:latin typeface="+mn-lt"/>
                <a:ea typeface="+mn-ea"/>
                <a:cs typeface="+mn-cs"/>
                <a:hlinkClick r:id="rId3"/>
              </a:rPr>
              <a:t>documents, presentations, video and audio</a:t>
            </a:r>
            <a:r>
              <a:rPr lang="en-GB" sz="1200" b="0" i="0" kern="1200" dirty="0">
                <a:solidFill>
                  <a:schemeClr val="tx1"/>
                </a:solidFill>
                <a:effectLst/>
                <a:latin typeface="+mn-lt"/>
                <a:ea typeface="+mn-ea"/>
                <a:cs typeface="+mn-cs"/>
              </a:rPr>
              <a:t> to make them more accessible.</a:t>
            </a:r>
          </a:p>
          <a:p>
            <a:r>
              <a:rPr lang="en-GB" sz="1200" b="0" i="0" kern="1200" dirty="0">
                <a:solidFill>
                  <a:schemeClr val="tx1"/>
                </a:solidFill>
                <a:effectLst/>
                <a:latin typeface="+mn-lt"/>
                <a:ea typeface="+mn-ea"/>
                <a:cs typeface="+mn-cs"/>
              </a:rPr>
              <a:t>4. Talk to </a:t>
            </a:r>
            <a:r>
              <a:rPr lang="en-GB" sz="1200" b="0" i="0" u="none" strike="noStrike" kern="1200" dirty="0">
                <a:solidFill>
                  <a:schemeClr val="tx1"/>
                </a:solidFill>
                <a:effectLst/>
                <a:latin typeface="+mn-lt"/>
                <a:ea typeface="+mn-ea"/>
                <a:cs typeface="+mn-cs"/>
                <a:hlinkClick r:id="rId4"/>
              </a:rPr>
              <a:t>Student Wellbeing</a:t>
            </a:r>
            <a:r>
              <a:rPr lang="en-GB" sz="1200" b="0" i="0" kern="1200" dirty="0">
                <a:solidFill>
                  <a:schemeClr val="tx1"/>
                </a:solidFill>
                <a:effectLst/>
                <a:latin typeface="+mn-lt"/>
                <a:ea typeface="+mn-ea"/>
                <a:cs typeface="+mn-cs"/>
              </a:rPr>
              <a:t> about any concerns regarding individual students</a:t>
            </a:r>
          </a:p>
        </p:txBody>
      </p:sp>
      <p:sp>
        <p:nvSpPr>
          <p:cNvPr id="4" name="Slide Number Placeholder 3"/>
          <p:cNvSpPr>
            <a:spLocks noGrp="1"/>
          </p:cNvSpPr>
          <p:nvPr>
            <p:ph type="sldNum" sz="quarter" idx="10"/>
          </p:nvPr>
        </p:nvSpPr>
        <p:spPr/>
        <p:txBody>
          <a:bodyPr/>
          <a:lstStyle/>
          <a:p>
            <a:fld id="{A076E49B-FE9C-49E6-BD74-36F37F6E5B50}" type="slidenum">
              <a:rPr lang="en-GB" smtClean="0"/>
              <a:t>4</a:t>
            </a:fld>
            <a:endParaRPr lang="en-GB"/>
          </a:p>
        </p:txBody>
      </p:sp>
    </p:spTree>
    <p:extLst>
      <p:ext uri="{BB962C8B-B14F-4D97-AF65-F5344CB8AC3E}">
        <p14:creationId xmlns:p14="http://schemas.microsoft.com/office/powerpoint/2010/main" val="32546641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 wide range of Equality and Diversity events already available</a:t>
            </a:r>
          </a:p>
          <a:p>
            <a:r>
              <a:rPr lang="en-GB" dirty="0"/>
              <a:t>A number of staff development events for staff to attend focused on inclusive learning and teaching practice:</a:t>
            </a:r>
          </a:p>
          <a:p>
            <a:r>
              <a:rPr lang="en-GB" dirty="0"/>
              <a:t>Technology to support inclusive practice</a:t>
            </a:r>
          </a:p>
          <a:p>
            <a:r>
              <a:rPr lang="en-GB" dirty="0"/>
              <a:t>Inclusive learning and teaching</a:t>
            </a:r>
          </a:p>
          <a:p>
            <a:endParaRPr lang="en-GB" dirty="0"/>
          </a:p>
        </p:txBody>
      </p:sp>
      <p:sp>
        <p:nvSpPr>
          <p:cNvPr id="4" name="Slide Number Placeholder 3"/>
          <p:cNvSpPr>
            <a:spLocks noGrp="1"/>
          </p:cNvSpPr>
          <p:nvPr>
            <p:ph type="sldNum" sz="quarter" idx="10"/>
          </p:nvPr>
        </p:nvSpPr>
        <p:spPr/>
        <p:txBody>
          <a:bodyPr/>
          <a:lstStyle/>
          <a:p>
            <a:fld id="{A076E49B-FE9C-49E6-BD74-36F37F6E5B50}" type="slidenum">
              <a:rPr lang="en-GB" smtClean="0"/>
              <a:t>5</a:t>
            </a:fld>
            <a:endParaRPr lang="en-GB"/>
          </a:p>
        </p:txBody>
      </p:sp>
    </p:spTree>
    <p:extLst>
      <p:ext uri="{BB962C8B-B14F-4D97-AF65-F5344CB8AC3E}">
        <p14:creationId xmlns:p14="http://schemas.microsoft.com/office/powerpoint/2010/main" val="28118170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Embedded in our institutional strategies related to learning and teaching but in particular in the Assessment and Feedback Strategy and the Technology Enhanced Learning Strategy</a:t>
            </a:r>
          </a:p>
          <a:p>
            <a:r>
              <a:rPr lang="en-GB" dirty="0"/>
              <a:t>L&amp;T Strategy: Promote inclusive and flexible learning provision which meets the diverse needs of different learners, and provides an environment in which learners are effectively supported in their transition through the different stages of their higher education journey</a:t>
            </a:r>
          </a:p>
          <a:p>
            <a:r>
              <a:rPr lang="en-GB" dirty="0"/>
              <a:t>Assessment and Feedback Strategy: Core theme: Inclusive and authentic assessment and key aim To develop fully inclusive approaches to assessment and feedback</a:t>
            </a:r>
          </a:p>
          <a:p>
            <a:r>
              <a:rPr lang="en-GB" dirty="0"/>
              <a:t>TEL Strategy: Digital practice benchmarked on inclusive elements and Invest in research in the digital experience which includes 'inclusive practice'</a:t>
            </a:r>
          </a:p>
        </p:txBody>
      </p:sp>
      <p:sp>
        <p:nvSpPr>
          <p:cNvPr id="4" name="Slide Number Placeholder 3"/>
          <p:cNvSpPr>
            <a:spLocks noGrp="1"/>
          </p:cNvSpPr>
          <p:nvPr>
            <p:ph type="sldNum" sz="quarter" idx="10"/>
          </p:nvPr>
        </p:nvSpPr>
        <p:spPr/>
        <p:txBody>
          <a:bodyPr/>
          <a:lstStyle/>
          <a:p>
            <a:fld id="{A076E49B-FE9C-49E6-BD74-36F37F6E5B50}" type="slidenum">
              <a:rPr lang="en-GB" smtClean="0"/>
              <a:t>6</a:t>
            </a:fld>
            <a:endParaRPr lang="en-GB"/>
          </a:p>
        </p:txBody>
      </p:sp>
    </p:spTree>
    <p:extLst>
      <p:ext uri="{BB962C8B-B14F-4D97-AF65-F5344CB8AC3E}">
        <p14:creationId xmlns:p14="http://schemas.microsoft.com/office/powerpoint/2010/main" val="42784369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We commissioned an Inclusive Audit</a:t>
            </a:r>
          </a:p>
          <a:p>
            <a:r>
              <a:rPr lang="en-GB" dirty="0"/>
              <a:t>Physical audit of </a:t>
            </a:r>
            <a:r>
              <a:rPr lang="en-GB" dirty="0" err="1"/>
              <a:t>Kedleston</a:t>
            </a:r>
            <a:r>
              <a:rPr lang="en-GB" dirty="0"/>
              <a:t> Road Campus</a:t>
            </a:r>
          </a:p>
          <a:p>
            <a:r>
              <a:rPr lang="en-GB" dirty="0"/>
              <a:t>Digital Access Audit of VLE, E-Books and intranet</a:t>
            </a:r>
          </a:p>
          <a:p>
            <a:endParaRPr lang="en-GB" dirty="0"/>
          </a:p>
          <a:p>
            <a:r>
              <a:rPr lang="en-GB" dirty="0"/>
              <a:t>Lots of positives and a number of areas to work on:</a:t>
            </a:r>
          </a:p>
          <a:p>
            <a:r>
              <a:rPr lang="en-GB" dirty="0" err="1"/>
              <a:t>Inparticular</a:t>
            </a:r>
            <a:r>
              <a:rPr lang="en-GB" dirty="0"/>
              <a:t> – Website and intranet accessibility, Accessibility of VLE content, sign posting around campus, access to student tap in for attendance, hearing enhancement systems</a:t>
            </a:r>
          </a:p>
          <a:p>
            <a:endParaRPr lang="en-GB" dirty="0"/>
          </a:p>
        </p:txBody>
      </p:sp>
      <p:sp>
        <p:nvSpPr>
          <p:cNvPr id="4" name="Slide Number Placeholder 3"/>
          <p:cNvSpPr>
            <a:spLocks noGrp="1"/>
          </p:cNvSpPr>
          <p:nvPr>
            <p:ph type="sldNum" sz="quarter" idx="10"/>
          </p:nvPr>
        </p:nvSpPr>
        <p:spPr/>
        <p:txBody>
          <a:bodyPr/>
          <a:lstStyle/>
          <a:p>
            <a:fld id="{A076E49B-FE9C-49E6-BD74-36F37F6E5B50}" type="slidenum">
              <a:rPr lang="en-GB" smtClean="0"/>
              <a:t>7</a:t>
            </a:fld>
            <a:endParaRPr lang="en-GB"/>
          </a:p>
        </p:txBody>
      </p:sp>
    </p:spTree>
    <p:extLst>
      <p:ext uri="{BB962C8B-B14F-4D97-AF65-F5344CB8AC3E}">
        <p14:creationId xmlns:p14="http://schemas.microsoft.com/office/powerpoint/2010/main" val="19113725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Departments are creating action plans to address issues identified in the audit</a:t>
            </a:r>
          </a:p>
          <a:p>
            <a:r>
              <a:rPr lang="en-GB" dirty="0"/>
              <a:t>Inputting into Marketing rebrand and guidance around producing materials</a:t>
            </a:r>
          </a:p>
          <a:p>
            <a:r>
              <a:rPr lang="en-GB" dirty="0"/>
              <a:t>Strategic alignment to other groups in the University</a:t>
            </a:r>
          </a:p>
          <a:p>
            <a:r>
              <a:rPr lang="en-GB" dirty="0"/>
              <a:t>Focus on improvement on inclusive learning and teaching</a:t>
            </a:r>
          </a:p>
        </p:txBody>
      </p:sp>
      <p:sp>
        <p:nvSpPr>
          <p:cNvPr id="4" name="Slide Number Placeholder 3"/>
          <p:cNvSpPr>
            <a:spLocks noGrp="1"/>
          </p:cNvSpPr>
          <p:nvPr>
            <p:ph type="sldNum" sz="quarter" idx="10"/>
          </p:nvPr>
        </p:nvSpPr>
        <p:spPr/>
        <p:txBody>
          <a:bodyPr/>
          <a:lstStyle/>
          <a:p>
            <a:fld id="{A076E49B-FE9C-49E6-BD74-36F37F6E5B50}" type="slidenum">
              <a:rPr lang="en-GB" smtClean="0"/>
              <a:t>8</a:t>
            </a:fld>
            <a:endParaRPr lang="en-GB"/>
          </a:p>
        </p:txBody>
      </p:sp>
    </p:spTree>
    <p:extLst>
      <p:ext uri="{BB962C8B-B14F-4D97-AF65-F5344CB8AC3E}">
        <p14:creationId xmlns:p14="http://schemas.microsoft.com/office/powerpoint/2010/main" val="33919101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website and the student intranet called </a:t>
            </a:r>
            <a:r>
              <a:rPr lang="en-GB" dirty="0" err="1"/>
              <a:t>UDo</a:t>
            </a:r>
            <a:r>
              <a:rPr lang="en-GB" dirty="0"/>
              <a:t> are having a refresh and the teams looking at these are considering accessibility as part of this work. Making sure these systems, often one of the first experienes students have of the University are easy to navigate, logical in structure and provide the information students need in an accessible format.</a:t>
            </a:r>
          </a:p>
          <a:p>
            <a:endParaRPr lang="en-GB" dirty="0"/>
          </a:p>
          <a:p>
            <a:r>
              <a:rPr lang="en-GB" dirty="0"/>
              <a:t>Working with consultants to help ensure accessibility of these developments</a:t>
            </a:r>
          </a:p>
          <a:p>
            <a:r>
              <a:rPr lang="en-GB" dirty="0"/>
              <a:t>We want these to be ‘born inclusive’</a:t>
            </a:r>
          </a:p>
        </p:txBody>
      </p:sp>
      <p:sp>
        <p:nvSpPr>
          <p:cNvPr id="4" name="Slide Number Placeholder 3"/>
          <p:cNvSpPr>
            <a:spLocks noGrp="1"/>
          </p:cNvSpPr>
          <p:nvPr>
            <p:ph type="sldNum" sz="quarter" idx="10"/>
          </p:nvPr>
        </p:nvSpPr>
        <p:spPr/>
        <p:txBody>
          <a:bodyPr/>
          <a:lstStyle/>
          <a:p>
            <a:fld id="{A076E49B-FE9C-49E6-BD74-36F37F6E5B50}" type="slidenum">
              <a:rPr lang="en-GB" smtClean="0"/>
              <a:t>9</a:t>
            </a:fld>
            <a:endParaRPr lang="en-GB"/>
          </a:p>
        </p:txBody>
      </p:sp>
    </p:spTree>
    <p:extLst>
      <p:ext uri="{BB962C8B-B14F-4D97-AF65-F5344CB8AC3E}">
        <p14:creationId xmlns:p14="http://schemas.microsoft.com/office/powerpoint/2010/main" val="21091438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Bringing in new tools to help both staff and students</a:t>
            </a:r>
          </a:p>
          <a:p>
            <a:r>
              <a:rPr lang="en-GB" dirty="0"/>
              <a:t>Introduced as a quick fix the </a:t>
            </a:r>
            <a:r>
              <a:rPr lang="en-GB" dirty="0" err="1"/>
              <a:t>Atbar</a:t>
            </a:r>
            <a:r>
              <a:rPr lang="en-GB" dirty="0"/>
              <a:t> has been put onto staff and student machines – change the look and feel of websites (text enlargement, font style and colour changes, text to speech, a dictionary, spell checking, word prediction and colour overlays).</a:t>
            </a:r>
          </a:p>
          <a:p>
            <a:r>
              <a:rPr lang="en-GB" dirty="0" err="1"/>
              <a:t>ReadSpeaker</a:t>
            </a:r>
            <a:r>
              <a:rPr lang="en-GB" dirty="0"/>
              <a:t> – Text to speech for our VLE Blackboard</a:t>
            </a:r>
          </a:p>
          <a:p>
            <a:r>
              <a:rPr lang="en-GB" dirty="0"/>
              <a:t>Ally in Blackboard – Provides alternative formats and educates people on how to improve accessibility of materials</a:t>
            </a:r>
          </a:p>
        </p:txBody>
      </p:sp>
      <p:sp>
        <p:nvSpPr>
          <p:cNvPr id="4" name="Slide Number Placeholder 3"/>
          <p:cNvSpPr>
            <a:spLocks noGrp="1"/>
          </p:cNvSpPr>
          <p:nvPr>
            <p:ph type="sldNum" sz="quarter" idx="10"/>
          </p:nvPr>
        </p:nvSpPr>
        <p:spPr/>
        <p:txBody>
          <a:bodyPr/>
          <a:lstStyle/>
          <a:p>
            <a:fld id="{A076E49B-FE9C-49E6-BD74-36F37F6E5B50}" type="slidenum">
              <a:rPr lang="en-GB" smtClean="0"/>
              <a:t>10</a:t>
            </a:fld>
            <a:endParaRPr lang="en-GB"/>
          </a:p>
        </p:txBody>
      </p:sp>
    </p:spTree>
    <p:extLst>
      <p:ext uri="{BB962C8B-B14F-4D97-AF65-F5344CB8AC3E}">
        <p14:creationId xmlns:p14="http://schemas.microsoft.com/office/powerpoint/2010/main" val="32113954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biggest challenge we face is to bring about a cultural shift where inclusive practice becomes embedded in everyday activities</a:t>
            </a:r>
          </a:p>
          <a:p>
            <a:r>
              <a:rPr lang="en-GB" dirty="0"/>
              <a:t>That people across the University (teaching and professional support) see the value and purpose in understanding the importance of inclusivity and putting this into actions.</a:t>
            </a:r>
          </a:p>
        </p:txBody>
      </p:sp>
      <p:sp>
        <p:nvSpPr>
          <p:cNvPr id="4" name="Slide Number Placeholder 3"/>
          <p:cNvSpPr>
            <a:spLocks noGrp="1"/>
          </p:cNvSpPr>
          <p:nvPr>
            <p:ph type="sldNum" sz="quarter" idx="10"/>
          </p:nvPr>
        </p:nvSpPr>
        <p:spPr/>
        <p:txBody>
          <a:bodyPr/>
          <a:lstStyle/>
          <a:p>
            <a:fld id="{A076E49B-FE9C-49E6-BD74-36F37F6E5B50}" type="slidenum">
              <a:rPr lang="en-GB" smtClean="0"/>
              <a:t>11</a:t>
            </a:fld>
            <a:endParaRPr lang="en-GB"/>
          </a:p>
        </p:txBody>
      </p:sp>
    </p:spTree>
    <p:extLst>
      <p:ext uri="{BB962C8B-B14F-4D97-AF65-F5344CB8AC3E}">
        <p14:creationId xmlns:p14="http://schemas.microsoft.com/office/powerpoint/2010/main" val="7107557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A076E49B-FE9C-49E6-BD74-36F37F6E5B50}" type="slidenum">
              <a:rPr lang="en-GB" smtClean="0"/>
              <a:t>12</a:t>
            </a:fld>
            <a:endParaRPr lang="en-GB"/>
          </a:p>
        </p:txBody>
      </p:sp>
    </p:spTree>
    <p:extLst>
      <p:ext uri="{BB962C8B-B14F-4D97-AF65-F5344CB8AC3E}">
        <p14:creationId xmlns:p14="http://schemas.microsoft.com/office/powerpoint/2010/main" val="10803090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0ECB4C5-F4A1-47FB-BC71-1C5B6B3D55B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 xmlns:a16="http://schemas.microsoft.com/office/drawing/2014/main" id="{1E367DAB-B819-46A0-9806-2A0513FA268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 xmlns:a16="http://schemas.microsoft.com/office/drawing/2014/main" id="{E994D790-8D4F-4CBA-9B8E-9DA3C5ABB867}"/>
              </a:ext>
            </a:extLst>
          </p:cNvPr>
          <p:cNvSpPr>
            <a:spLocks noGrp="1"/>
          </p:cNvSpPr>
          <p:nvPr>
            <p:ph type="dt" sz="half" idx="10"/>
          </p:nvPr>
        </p:nvSpPr>
        <p:spPr/>
        <p:txBody>
          <a:bodyPr/>
          <a:lstStyle/>
          <a:p>
            <a:fld id="{8987495F-A0AE-4D49-93DE-622E1479F9F5}" type="datetimeFigureOut">
              <a:rPr lang="en-GB" smtClean="0"/>
              <a:t>07/02/2018</a:t>
            </a:fld>
            <a:endParaRPr lang="en-GB"/>
          </a:p>
        </p:txBody>
      </p:sp>
      <p:sp>
        <p:nvSpPr>
          <p:cNvPr id="5" name="Footer Placeholder 4">
            <a:extLst>
              <a:ext uri="{FF2B5EF4-FFF2-40B4-BE49-F238E27FC236}">
                <a16:creationId xmlns="" xmlns:a16="http://schemas.microsoft.com/office/drawing/2014/main" id="{D268E8B7-3841-47A1-8120-84C9953790D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 xmlns:a16="http://schemas.microsoft.com/office/drawing/2014/main" id="{2F42F90E-969F-43C2-A8BD-65813E174C29}"/>
              </a:ext>
            </a:extLst>
          </p:cNvPr>
          <p:cNvSpPr>
            <a:spLocks noGrp="1"/>
          </p:cNvSpPr>
          <p:nvPr>
            <p:ph type="sldNum" sz="quarter" idx="12"/>
          </p:nvPr>
        </p:nvSpPr>
        <p:spPr/>
        <p:txBody>
          <a:bodyPr/>
          <a:lstStyle/>
          <a:p>
            <a:fld id="{6BDBE2D1-2ACF-439E-AF9D-17502754779E}" type="slidenum">
              <a:rPr lang="en-GB" smtClean="0"/>
              <a:t>‹#›</a:t>
            </a:fld>
            <a:endParaRPr lang="en-GB"/>
          </a:p>
        </p:txBody>
      </p:sp>
    </p:spTree>
    <p:extLst>
      <p:ext uri="{BB962C8B-B14F-4D97-AF65-F5344CB8AC3E}">
        <p14:creationId xmlns:p14="http://schemas.microsoft.com/office/powerpoint/2010/main" val="20153324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F5239AF-7628-447F-8D72-DBECDC6D9CD6}"/>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 xmlns:a16="http://schemas.microsoft.com/office/drawing/2014/main" id="{D8D2B4B8-E929-4E26-9B9E-3B748E0BAB45}"/>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 xmlns:a16="http://schemas.microsoft.com/office/drawing/2014/main" id="{04943666-5B22-4AA7-B726-16704D8D3C3A}"/>
              </a:ext>
            </a:extLst>
          </p:cNvPr>
          <p:cNvSpPr>
            <a:spLocks noGrp="1"/>
          </p:cNvSpPr>
          <p:nvPr>
            <p:ph type="dt" sz="half" idx="10"/>
          </p:nvPr>
        </p:nvSpPr>
        <p:spPr/>
        <p:txBody>
          <a:bodyPr/>
          <a:lstStyle/>
          <a:p>
            <a:fld id="{8987495F-A0AE-4D49-93DE-622E1479F9F5}" type="datetimeFigureOut">
              <a:rPr lang="en-GB" smtClean="0"/>
              <a:t>07/02/2018</a:t>
            </a:fld>
            <a:endParaRPr lang="en-GB"/>
          </a:p>
        </p:txBody>
      </p:sp>
      <p:sp>
        <p:nvSpPr>
          <p:cNvPr id="5" name="Footer Placeholder 4">
            <a:extLst>
              <a:ext uri="{FF2B5EF4-FFF2-40B4-BE49-F238E27FC236}">
                <a16:creationId xmlns="" xmlns:a16="http://schemas.microsoft.com/office/drawing/2014/main" id="{CED8E974-9DB9-4864-B311-A03FB5E866D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 xmlns:a16="http://schemas.microsoft.com/office/drawing/2014/main" id="{7E1D8FCC-7A9D-4E27-B1EA-310CC33A0130}"/>
              </a:ext>
            </a:extLst>
          </p:cNvPr>
          <p:cNvSpPr>
            <a:spLocks noGrp="1"/>
          </p:cNvSpPr>
          <p:nvPr>
            <p:ph type="sldNum" sz="quarter" idx="12"/>
          </p:nvPr>
        </p:nvSpPr>
        <p:spPr/>
        <p:txBody>
          <a:bodyPr/>
          <a:lstStyle/>
          <a:p>
            <a:fld id="{6BDBE2D1-2ACF-439E-AF9D-17502754779E}" type="slidenum">
              <a:rPr lang="en-GB" smtClean="0"/>
              <a:t>‹#›</a:t>
            </a:fld>
            <a:endParaRPr lang="en-GB"/>
          </a:p>
        </p:txBody>
      </p:sp>
    </p:spTree>
    <p:extLst>
      <p:ext uri="{BB962C8B-B14F-4D97-AF65-F5344CB8AC3E}">
        <p14:creationId xmlns:p14="http://schemas.microsoft.com/office/powerpoint/2010/main" val="39608193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E80A17B-8945-44F2-BBFB-F311CCBC08F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 xmlns:a16="http://schemas.microsoft.com/office/drawing/2014/main" id="{AA31BCC5-B5F7-4656-8A24-B634C46E35C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 xmlns:a16="http://schemas.microsoft.com/office/drawing/2014/main" id="{DBBE235D-01EF-4C63-B867-B67C823815C5}"/>
              </a:ext>
            </a:extLst>
          </p:cNvPr>
          <p:cNvSpPr>
            <a:spLocks noGrp="1"/>
          </p:cNvSpPr>
          <p:nvPr>
            <p:ph type="dt" sz="half" idx="10"/>
          </p:nvPr>
        </p:nvSpPr>
        <p:spPr/>
        <p:txBody>
          <a:bodyPr/>
          <a:lstStyle/>
          <a:p>
            <a:fld id="{8987495F-A0AE-4D49-93DE-622E1479F9F5}" type="datetimeFigureOut">
              <a:rPr lang="en-GB" smtClean="0"/>
              <a:t>07/02/2018</a:t>
            </a:fld>
            <a:endParaRPr lang="en-GB"/>
          </a:p>
        </p:txBody>
      </p:sp>
      <p:sp>
        <p:nvSpPr>
          <p:cNvPr id="5" name="Footer Placeholder 4">
            <a:extLst>
              <a:ext uri="{FF2B5EF4-FFF2-40B4-BE49-F238E27FC236}">
                <a16:creationId xmlns="" xmlns:a16="http://schemas.microsoft.com/office/drawing/2014/main" id="{DBE4A0CA-649D-4CF8-B602-C0489B61B88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 xmlns:a16="http://schemas.microsoft.com/office/drawing/2014/main" id="{38F1A2FC-C80D-4F4E-9662-C19FC1FD8EC8}"/>
              </a:ext>
            </a:extLst>
          </p:cNvPr>
          <p:cNvSpPr>
            <a:spLocks noGrp="1"/>
          </p:cNvSpPr>
          <p:nvPr>
            <p:ph type="sldNum" sz="quarter" idx="12"/>
          </p:nvPr>
        </p:nvSpPr>
        <p:spPr/>
        <p:txBody>
          <a:bodyPr/>
          <a:lstStyle/>
          <a:p>
            <a:fld id="{6BDBE2D1-2ACF-439E-AF9D-17502754779E}" type="slidenum">
              <a:rPr lang="en-GB" smtClean="0"/>
              <a:t>‹#›</a:t>
            </a:fld>
            <a:endParaRPr lang="en-GB"/>
          </a:p>
        </p:txBody>
      </p:sp>
    </p:spTree>
    <p:extLst>
      <p:ext uri="{BB962C8B-B14F-4D97-AF65-F5344CB8AC3E}">
        <p14:creationId xmlns:p14="http://schemas.microsoft.com/office/powerpoint/2010/main" val="11914687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0C90E17-667C-44C8-B507-77FC907E4915}"/>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 xmlns:a16="http://schemas.microsoft.com/office/drawing/2014/main" id="{FE6305CB-9A39-49C2-9C39-D136BD72BFFF}"/>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 xmlns:a16="http://schemas.microsoft.com/office/drawing/2014/main" id="{30145354-C92B-4BD2-9BF5-00AAB8164DB0}"/>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 xmlns:a16="http://schemas.microsoft.com/office/drawing/2014/main" id="{3DA7B0C6-2081-464E-8D79-3614F8EFB137}"/>
              </a:ext>
            </a:extLst>
          </p:cNvPr>
          <p:cNvSpPr>
            <a:spLocks noGrp="1"/>
          </p:cNvSpPr>
          <p:nvPr>
            <p:ph type="dt" sz="half" idx="10"/>
          </p:nvPr>
        </p:nvSpPr>
        <p:spPr/>
        <p:txBody>
          <a:bodyPr/>
          <a:lstStyle/>
          <a:p>
            <a:fld id="{8987495F-A0AE-4D49-93DE-622E1479F9F5}" type="datetimeFigureOut">
              <a:rPr lang="en-GB" smtClean="0"/>
              <a:t>07/02/2018</a:t>
            </a:fld>
            <a:endParaRPr lang="en-GB"/>
          </a:p>
        </p:txBody>
      </p:sp>
      <p:sp>
        <p:nvSpPr>
          <p:cNvPr id="6" name="Footer Placeholder 5">
            <a:extLst>
              <a:ext uri="{FF2B5EF4-FFF2-40B4-BE49-F238E27FC236}">
                <a16:creationId xmlns="" xmlns:a16="http://schemas.microsoft.com/office/drawing/2014/main" id="{C8F8EE16-3C83-4533-AD18-9A0DC37033E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 xmlns:a16="http://schemas.microsoft.com/office/drawing/2014/main" id="{05CD6766-8E24-4014-8AD8-01DD7B7B7AEE}"/>
              </a:ext>
            </a:extLst>
          </p:cNvPr>
          <p:cNvSpPr>
            <a:spLocks noGrp="1"/>
          </p:cNvSpPr>
          <p:nvPr>
            <p:ph type="sldNum" sz="quarter" idx="12"/>
          </p:nvPr>
        </p:nvSpPr>
        <p:spPr/>
        <p:txBody>
          <a:bodyPr/>
          <a:lstStyle/>
          <a:p>
            <a:fld id="{6BDBE2D1-2ACF-439E-AF9D-17502754779E}" type="slidenum">
              <a:rPr lang="en-GB" smtClean="0"/>
              <a:t>‹#›</a:t>
            </a:fld>
            <a:endParaRPr lang="en-GB"/>
          </a:p>
        </p:txBody>
      </p:sp>
    </p:spTree>
    <p:extLst>
      <p:ext uri="{BB962C8B-B14F-4D97-AF65-F5344CB8AC3E}">
        <p14:creationId xmlns:p14="http://schemas.microsoft.com/office/powerpoint/2010/main" val="3719550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8425D88-FABA-4BFF-B561-159E87D384D7}"/>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 xmlns:a16="http://schemas.microsoft.com/office/drawing/2014/main" id="{4B1E1373-73A7-4630-90F6-18FEDD52078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 xmlns:a16="http://schemas.microsoft.com/office/drawing/2014/main" id="{96762A76-C473-4802-BCC4-A036128749EB}"/>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 xmlns:a16="http://schemas.microsoft.com/office/drawing/2014/main" id="{A9830572-91E9-447D-AB36-519C5520095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 xmlns:a16="http://schemas.microsoft.com/office/drawing/2014/main" id="{602BC6A8-C62A-4046-A2BB-76B9DECD6FF3}"/>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 xmlns:a16="http://schemas.microsoft.com/office/drawing/2014/main" id="{94AC88A4-B3A2-404D-A4E5-4B7959630E00}"/>
              </a:ext>
            </a:extLst>
          </p:cNvPr>
          <p:cNvSpPr>
            <a:spLocks noGrp="1"/>
          </p:cNvSpPr>
          <p:nvPr>
            <p:ph type="dt" sz="half" idx="10"/>
          </p:nvPr>
        </p:nvSpPr>
        <p:spPr/>
        <p:txBody>
          <a:bodyPr/>
          <a:lstStyle/>
          <a:p>
            <a:fld id="{8987495F-A0AE-4D49-93DE-622E1479F9F5}" type="datetimeFigureOut">
              <a:rPr lang="en-GB" smtClean="0"/>
              <a:t>07/02/2018</a:t>
            </a:fld>
            <a:endParaRPr lang="en-GB"/>
          </a:p>
        </p:txBody>
      </p:sp>
      <p:sp>
        <p:nvSpPr>
          <p:cNvPr id="8" name="Footer Placeholder 7">
            <a:extLst>
              <a:ext uri="{FF2B5EF4-FFF2-40B4-BE49-F238E27FC236}">
                <a16:creationId xmlns="" xmlns:a16="http://schemas.microsoft.com/office/drawing/2014/main" id="{805B7590-290F-4956-BDB7-57E2A9854802}"/>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 xmlns:a16="http://schemas.microsoft.com/office/drawing/2014/main" id="{8E9DB915-5668-4C00-B242-459351561140}"/>
              </a:ext>
            </a:extLst>
          </p:cNvPr>
          <p:cNvSpPr>
            <a:spLocks noGrp="1"/>
          </p:cNvSpPr>
          <p:nvPr>
            <p:ph type="sldNum" sz="quarter" idx="12"/>
          </p:nvPr>
        </p:nvSpPr>
        <p:spPr/>
        <p:txBody>
          <a:bodyPr/>
          <a:lstStyle/>
          <a:p>
            <a:fld id="{6BDBE2D1-2ACF-439E-AF9D-17502754779E}" type="slidenum">
              <a:rPr lang="en-GB" smtClean="0"/>
              <a:t>‹#›</a:t>
            </a:fld>
            <a:endParaRPr lang="en-GB"/>
          </a:p>
        </p:txBody>
      </p:sp>
    </p:spTree>
    <p:extLst>
      <p:ext uri="{BB962C8B-B14F-4D97-AF65-F5344CB8AC3E}">
        <p14:creationId xmlns:p14="http://schemas.microsoft.com/office/powerpoint/2010/main" val="936586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20E9EF9-D593-425F-812D-8941388FD4B7}"/>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 xmlns:a16="http://schemas.microsoft.com/office/drawing/2014/main" id="{EB40125A-3C76-4806-B9DA-4BDADF489235}"/>
              </a:ext>
            </a:extLst>
          </p:cNvPr>
          <p:cNvSpPr>
            <a:spLocks noGrp="1"/>
          </p:cNvSpPr>
          <p:nvPr>
            <p:ph type="dt" sz="half" idx="10"/>
          </p:nvPr>
        </p:nvSpPr>
        <p:spPr/>
        <p:txBody>
          <a:bodyPr/>
          <a:lstStyle/>
          <a:p>
            <a:fld id="{8987495F-A0AE-4D49-93DE-622E1479F9F5}" type="datetimeFigureOut">
              <a:rPr lang="en-GB" smtClean="0"/>
              <a:t>07/02/2018</a:t>
            </a:fld>
            <a:endParaRPr lang="en-GB"/>
          </a:p>
        </p:txBody>
      </p:sp>
      <p:sp>
        <p:nvSpPr>
          <p:cNvPr id="4" name="Footer Placeholder 3">
            <a:extLst>
              <a:ext uri="{FF2B5EF4-FFF2-40B4-BE49-F238E27FC236}">
                <a16:creationId xmlns="" xmlns:a16="http://schemas.microsoft.com/office/drawing/2014/main" id="{6C85D52E-420F-4C44-B625-7BDE4FEEB059}"/>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 xmlns:a16="http://schemas.microsoft.com/office/drawing/2014/main" id="{9FD86665-77B7-4588-AE1F-0DFF68986593}"/>
              </a:ext>
            </a:extLst>
          </p:cNvPr>
          <p:cNvSpPr>
            <a:spLocks noGrp="1"/>
          </p:cNvSpPr>
          <p:nvPr>
            <p:ph type="sldNum" sz="quarter" idx="12"/>
          </p:nvPr>
        </p:nvSpPr>
        <p:spPr/>
        <p:txBody>
          <a:bodyPr/>
          <a:lstStyle/>
          <a:p>
            <a:fld id="{6BDBE2D1-2ACF-439E-AF9D-17502754779E}" type="slidenum">
              <a:rPr lang="en-GB" smtClean="0"/>
              <a:t>‹#›</a:t>
            </a:fld>
            <a:endParaRPr lang="en-GB"/>
          </a:p>
        </p:txBody>
      </p:sp>
    </p:spTree>
    <p:extLst>
      <p:ext uri="{BB962C8B-B14F-4D97-AF65-F5344CB8AC3E}">
        <p14:creationId xmlns:p14="http://schemas.microsoft.com/office/powerpoint/2010/main" val="12084838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 xmlns:a16="http://schemas.microsoft.com/office/drawing/2014/main" id="{E9374D95-7E64-4E52-8647-A772C1295562}"/>
              </a:ext>
            </a:extLst>
          </p:cNvPr>
          <p:cNvSpPr>
            <a:spLocks noGrp="1"/>
          </p:cNvSpPr>
          <p:nvPr>
            <p:ph type="dt" sz="half" idx="10"/>
          </p:nvPr>
        </p:nvSpPr>
        <p:spPr/>
        <p:txBody>
          <a:bodyPr/>
          <a:lstStyle/>
          <a:p>
            <a:fld id="{8987495F-A0AE-4D49-93DE-622E1479F9F5}" type="datetimeFigureOut">
              <a:rPr lang="en-GB" smtClean="0"/>
              <a:t>07/02/2018</a:t>
            </a:fld>
            <a:endParaRPr lang="en-GB"/>
          </a:p>
        </p:txBody>
      </p:sp>
      <p:sp>
        <p:nvSpPr>
          <p:cNvPr id="3" name="Footer Placeholder 2">
            <a:extLst>
              <a:ext uri="{FF2B5EF4-FFF2-40B4-BE49-F238E27FC236}">
                <a16:creationId xmlns="" xmlns:a16="http://schemas.microsoft.com/office/drawing/2014/main" id="{AD598D72-7872-4203-ADB6-1443AEEFEA7F}"/>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 xmlns:a16="http://schemas.microsoft.com/office/drawing/2014/main" id="{03AB4A0C-EDAF-4BDD-B0AD-DC648A1E6B61}"/>
              </a:ext>
            </a:extLst>
          </p:cNvPr>
          <p:cNvSpPr>
            <a:spLocks noGrp="1"/>
          </p:cNvSpPr>
          <p:nvPr>
            <p:ph type="sldNum" sz="quarter" idx="12"/>
          </p:nvPr>
        </p:nvSpPr>
        <p:spPr/>
        <p:txBody>
          <a:bodyPr/>
          <a:lstStyle/>
          <a:p>
            <a:fld id="{6BDBE2D1-2ACF-439E-AF9D-17502754779E}" type="slidenum">
              <a:rPr lang="en-GB" smtClean="0"/>
              <a:t>‹#›</a:t>
            </a:fld>
            <a:endParaRPr lang="en-GB"/>
          </a:p>
        </p:txBody>
      </p:sp>
    </p:spTree>
    <p:extLst>
      <p:ext uri="{BB962C8B-B14F-4D97-AF65-F5344CB8AC3E}">
        <p14:creationId xmlns:p14="http://schemas.microsoft.com/office/powerpoint/2010/main" val="26365493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1C7A216-5751-465C-AA74-4A71E086178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 xmlns:a16="http://schemas.microsoft.com/office/drawing/2014/main" id="{32B27D79-F2D4-4255-BF7A-A12BC4CA63D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 xmlns:a16="http://schemas.microsoft.com/office/drawing/2014/main" id="{F250093A-9E57-4C5A-AA65-5425B109EDB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 xmlns:a16="http://schemas.microsoft.com/office/drawing/2014/main" id="{62E48158-33CB-431C-B7DF-1D11822608CF}"/>
              </a:ext>
            </a:extLst>
          </p:cNvPr>
          <p:cNvSpPr>
            <a:spLocks noGrp="1"/>
          </p:cNvSpPr>
          <p:nvPr>
            <p:ph type="dt" sz="half" idx="10"/>
          </p:nvPr>
        </p:nvSpPr>
        <p:spPr/>
        <p:txBody>
          <a:bodyPr/>
          <a:lstStyle/>
          <a:p>
            <a:fld id="{8987495F-A0AE-4D49-93DE-622E1479F9F5}" type="datetimeFigureOut">
              <a:rPr lang="en-GB" smtClean="0"/>
              <a:t>07/02/2018</a:t>
            </a:fld>
            <a:endParaRPr lang="en-GB"/>
          </a:p>
        </p:txBody>
      </p:sp>
      <p:sp>
        <p:nvSpPr>
          <p:cNvPr id="6" name="Footer Placeholder 5">
            <a:extLst>
              <a:ext uri="{FF2B5EF4-FFF2-40B4-BE49-F238E27FC236}">
                <a16:creationId xmlns="" xmlns:a16="http://schemas.microsoft.com/office/drawing/2014/main" id="{3F6A7041-128E-4B5B-B3C5-5D96C5FBCF1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 xmlns:a16="http://schemas.microsoft.com/office/drawing/2014/main" id="{12C8B3B0-B706-4193-9200-477820AC035F}"/>
              </a:ext>
            </a:extLst>
          </p:cNvPr>
          <p:cNvSpPr>
            <a:spLocks noGrp="1"/>
          </p:cNvSpPr>
          <p:nvPr>
            <p:ph type="sldNum" sz="quarter" idx="12"/>
          </p:nvPr>
        </p:nvSpPr>
        <p:spPr/>
        <p:txBody>
          <a:bodyPr/>
          <a:lstStyle/>
          <a:p>
            <a:fld id="{6BDBE2D1-2ACF-439E-AF9D-17502754779E}" type="slidenum">
              <a:rPr lang="en-GB" smtClean="0"/>
              <a:t>‹#›</a:t>
            </a:fld>
            <a:endParaRPr lang="en-GB"/>
          </a:p>
        </p:txBody>
      </p:sp>
    </p:spTree>
    <p:extLst>
      <p:ext uri="{BB962C8B-B14F-4D97-AF65-F5344CB8AC3E}">
        <p14:creationId xmlns:p14="http://schemas.microsoft.com/office/powerpoint/2010/main" val="19728503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87C40DB-0D5F-4426-ABD5-B73B1373F65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 xmlns:a16="http://schemas.microsoft.com/office/drawing/2014/main" id="{92A2FDDA-6746-4CA7-BB87-F76150262DA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 xmlns:a16="http://schemas.microsoft.com/office/drawing/2014/main" id="{7F6BED9C-E013-4242-B5DE-F66611090C3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 xmlns:a16="http://schemas.microsoft.com/office/drawing/2014/main" id="{B822047A-EA73-4607-A121-A0A1ABDEF024}"/>
              </a:ext>
            </a:extLst>
          </p:cNvPr>
          <p:cNvSpPr>
            <a:spLocks noGrp="1"/>
          </p:cNvSpPr>
          <p:nvPr>
            <p:ph type="dt" sz="half" idx="10"/>
          </p:nvPr>
        </p:nvSpPr>
        <p:spPr/>
        <p:txBody>
          <a:bodyPr/>
          <a:lstStyle/>
          <a:p>
            <a:fld id="{8987495F-A0AE-4D49-93DE-622E1479F9F5}" type="datetimeFigureOut">
              <a:rPr lang="en-GB" smtClean="0"/>
              <a:t>07/02/2018</a:t>
            </a:fld>
            <a:endParaRPr lang="en-GB"/>
          </a:p>
        </p:txBody>
      </p:sp>
      <p:sp>
        <p:nvSpPr>
          <p:cNvPr id="6" name="Footer Placeholder 5">
            <a:extLst>
              <a:ext uri="{FF2B5EF4-FFF2-40B4-BE49-F238E27FC236}">
                <a16:creationId xmlns="" xmlns:a16="http://schemas.microsoft.com/office/drawing/2014/main" id="{4E358E38-2A5A-4737-81F1-9BAA5798692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 xmlns:a16="http://schemas.microsoft.com/office/drawing/2014/main" id="{0A0A164E-9513-4554-A4A2-9A5FC1671FA6}"/>
              </a:ext>
            </a:extLst>
          </p:cNvPr>
          <p:cNvSpPr>
            <a:spLocks noGrp="1"/>
          </p:cNvSpPr>
          <p:nvPr>
            <p:ph type="sldNum" sz="quarter" idx="12"/>
          </p:nvPr>
        </p:nvSpPr>
        <p:spPr/>
        <p:txBody>
          <a:bodyPr/>
          <a:lstStyle/>
          <a:p>
            <a:fld id="{6BDBE2D1-2ACF-439E-AF9D-17502754779E}" type="slidenum">
              <a:rPr lang="en-GB" smtClean="0"/>
              <a:t>‹#›</a:t>
            </a:fld>
            <a:endParaRPr lang="en-GB"/>
          </a:p>
        </p:txBody>
      </p:sp>
    </p:spTree>
    <p:extLst>
      <p:ext uri="{BB962C8B-B14F-4D97-AF65-F5344CB8AC3E}">
        <p14:creationId xmlns:p14="http://schemas.microsoft.com/office/powerpoint/2010/main" val="162679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F92F613-32A4-438A-8CB3-593353CFE1A2}"/>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 xmlns:a16="http://schemas.microsoft.com/office/drawing/2014/main" id="{F6FE26EE-9E09-4209-974A-374ABE117E60}"/>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 xmlns:a16="http://schemas.microsoft.com/office/drawing/2014/main" id="{A47018A4-533F-4103-B695-45982BF23CC1}"/>
              </a:ext>
            </a:extLst>
          </p:cNvPr>
          <p:cNvSpPr>
            <a:spLocks noGrp="1"/>
          </p:cNvSpPr>
          <p:nvPr>
            <p:ph type="dt" sz="half" idx="10"/>
          </p:nvPr>
        </p:nvSpPr>
        <p:spPr/>
        <p:txBody>
          <a:bodyPr/>
          <a:lstStyle/>
          <a:p>
            <a:fld id="{8987495F-A0AE-4D49-93DE-622E1479F9F5}" type="datetimeFigureOut">
              <a:rPr lang="en-GB" smtClean="0"/>
              <a:t>07/02/2018</a:t>
            </a:fld>
            <a:endParaRPr lang="en-GB"/>
          </a:p>
        </p:txBody>
      </p:sp>
      <p:sp>
        <p:nvSpPr>
          <p:cNvPr id="5" name="Footer Placeholder 4">
            <a:extLst>
              <a:ext uri="{FF2B5EF4-FFF2-40B4-BE49-F238E27FC236}">
                <a16:creationId xmlns="" xmlns:a16="http://schemas.microsoft.com/office/drawing/2014/main" id="{5790C429-F934-4D8F-8A99-C861532DBA5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 xmlns:a16="http://schemas.microsoft.com/office/drawing/2014/main" id="{D2743A7A-B5B1-4234-B1A1-7C09BCD8610E}"/>
              </a:ext>
            </a:extLst>
          </p:cNvPr>
          <p:cNvSpPr>
            <a:spLocks noGrp="1"/>
          </p:cNvSpPr>
          <p:nvPr>
            <p:ph type="sldNum" sz="quarter" idx="12"/>
          </p:nvPr>
        </p:nvSpPr>
        <p:spPr/>
        <p:txBody>
          <a:bodyPr/>
          <a:lstStyle/>
          <a:p>
            <a:fld id="{6BDBE2D1-2ACF-439E-AF9D-17502754779E}" type="slidenum">
              <a:rPr lang="en-GB" smtClean="0"/>
              <a:t>‹#›</a:t>
            </a:fld>
            <a:endParaRPr lang="en-GB"/>
          </a:p>
        </p:txBody>
      </p:sp>
    </p:spTree>
    <p:extLst>
      <p:ext uri="{BB962C8B-B14F-4D97-AF65-F5344CB8AC3E}">
        <p14:creationId xmlns:p14="http://schemas.microsoft.com/office/powerpoint/2010/main" val="39458706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 xmlns:a16="http://schemas.microsoft.com/office/drawing/2014/main" id="{EB265952-303D-4461-B233-825B4EB365F7}"/>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 xmlns:a16="http://schemas.microsoft.com/office/drawing/2014/main" id="{CE81F158-B93A-49AE-A8A1-9F8E21B78064}"/>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 xmlns:a16="http://schemas.microsoft.com/office/drawing/2014/main" id="{9E9D746B-8C72-49A7-819E-A22A3F4B296B}"/>
              </a:ext>
            </a:extLst>
          </p:cNvPr>
          <p:cNvSpPr>
            <a:spLocks noGrp="1"/>
          </p:cNvSpPr>
          <p:nvPr>
            <p:ph type="dt" sz="half" idx="10"/>
          </p:nvPr>
        </p:nvSpPr>
        <p:spPr/>
        <p:txBody>
          <a:bodyPr/>
          <a:lstStyle/>
          <a:p>
            <a:fld id="{8987495F-A0AE-4D49-93DE-622E1479F9F5}" type="datetimeFigureOut">
              <a:rPr lang="en-GB" smtClean="0"/>
              <a:t>07/02/2018</a:t>
            </a:fld>
            <a:endParaRPr lang="en-GB"/>
          </a:p>
        </p:txBody>
      </p:sp>
      <p:sp>
        <p:nvSpPr>
          <p:cNvPr id="5" name="Footer Placeholder 4">
            <a:extLst>
              <a:ext uri="{FF2B5EF4-FFF2-40B4-BE49-F238E27FC236}">
                <a16:creationId xmlns="" xmlns:a16="http://schemas.microsoft.com/office/drawing/2014/main" id="{DDAE83A5-0B92-47B9-860E-93BFC7921A9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 xmlns:a16="http://schemas.microsoft.com/office/drawing/2014/main" id="{E9A966B1-902D-466E-A085-99610B06B688}"/>
              </a:ext>
            </a:extLst>
          </p:cNvPr>
          <p:cNvSpPr>
            <a:spLocks noGrp="1"/>
          </p:cNvSpPr>
          <p:nvPr>
            <p:ph type="sldNum" sz="quarter" idx="12"/>
          </p:nvPr>
        </p:nvSpPr>
        <p:spPr/>
        <p:txBody>
          <a:bodyPr/>
          <a:lstStyle/>
          <a:p>
            <a:fld id="{6BDBE2D1-2ACF-439E-AF9D-17502754779E}" type="slidenum">
              <a:rPr lang="en-GB" smtClean="0"/>
              <a:t>‹#›</a:t>
            </a:fld>
            <a:endParaRPr lang="en-GB"/>
          </a:p>
        </p:txBody>
      </p:sp>
    </p:spTree>
    <p:extLst>
      <p:ext uri="{BB962C8B-B14F-4D97-AF65-F5344CB8AC3E}">
        <p14:creationId xmlns:p14="http://schemas.microsoft.com/office/powerpoint/2010/main" val="15730951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 xmlns:a16="http://schemas.microsoft.com/office/drawing/2014/main" id="{A5589895-B301-41EE-9C68-BEB4D30F05C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 xmlns:a16="http://schemas.microsoft.com/office/drawing/2014/main" id="{6F554F9B-0328-4ED4-B252-003D9819393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 xmlns:a16="http://schemas.microsoft.com/office/drawing/2014/main" id="{378C2EE1-DAB4-4467-88C0-C1691AB2547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987495F-A0AE-4D49-93DE-622E1479F9F5}" type="datetimeFigureOut">
              <a:rPr lang="en-GB" smtClean="0"/>
              <a:t>07/02/2018</a:t>
            </a:fld>
            <a:endParaRPr lang="en-GB"/>
          </a:p>
        </p:txBody>
      </p:sp>
      <p:sp>
        <p:nvSpPr>
          <p:cNvPr id="5" name="Footer Placeholder 4">
            <a:extLst>
              <a:ext uri="{FF2B5EF4-FFF2-40B4-BE49-F238E27FC236}">
                <a16:creationId xmlns="" xmlns:a16="http://schemas.microsoft.com/office/drawing/2014/main" id="{0840938A-CF25-4355-B67B-892BDCCB1D6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 xmlns:a16="http://schemas.microsoft.com/office/drawing/2014/main" id="{AFB9B67D-CEC1-4CAB-B22F-B596506F7A0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BDBE2D1-2ACF-439E-AF9D-17502754779E}" type="slidenum">
              <a:rPr lang="en-GB" smtClean="0"/>
              <a:t>‹#›</a:t>
            </a:fld>
            <a:endParaRPr lang="en-GB"/>
          </a:p>
        </p:txBody>
      </p:sp>
    </p:spTree>
    <p:extLst>
      <p:ext uri="{BB962C8B-B14F-4D97-AF65-F5344CB8AC3E}">
        <p14:creationId xmlns:p14="http://schemas.microsoft.com/office/powerpoint/2010/main" val="418369127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lumMod val="95000"/>
            <a:lumOff val="5000"/>
          </a:schemeClr>
        </a:solidFill>
        <a:effectLst/>
      </p:bgPr>
    </p:bg>
    <p:spTree>
      <p:nvGrpSpPr>
        <p:cNvPr id="1" name=""/>
        <p:cNvGrpSpPr/>
        <p:nvPr/>
      </p:nvGrpSpPr>
      <p:grpSpPr>
        <a:xfrm>
          <a:off x="0" y="0"/>
          <a:ext cx="0" cy="0"/>
          <a:chOff x="0" y="0"/>
          <a:chExt cx="0" cy="0"/>
        </a:xfrm>
      </p:grpSpPr>
      <p:pic>
        <p:nvPicPr>
          <p:cNvPr id="4" name="Picture 3" descr="Lots of lego people sitting">
            <a:extLst>
              <a:ext uri="{FF2B5EF4-FFF2-40B4-BE49-F238E27FC236}">
                <a16:creationId xmlns="" xmlns:a16="http://schemas.microsoft.com/office/drawing/2014/main" id="{36BEC46C-BA42-4A9F-B98E-9711D58AF7D1}"/>
              </a:ext>
            </a:extLst>
          </p:cNvPr>
          <p:cNvPicPr>
            <a:picLocks noChangeAspect="1"/>
          </p:cNvPicPr>
          <p:nvPr/>
        </p:nvPicPr>
        <p:blipFill rotWithShape="1">
          <a:blip r:embed="rId3"/>
          <a:srcRect t="23143" b="10191"/>
          <a:stretch/>
        </p:blipFill>
        <p:spPr>
          <a:xfrm>
            <a:off x="20" y="10"/>
            <a:ext cx="12191980" cy="4571990"/>
          </a:xfrm>
          <a:prstGeom prst="rect">
            <a:avLst/>
          </a:prstGeom>
        </p:spPr>
      </p:pic>
      <p:cxnSp>
        <p:nvCxnSpPr>
          <p:cNvPr id="22" name="Straight Connector 21" descr="line">
            <a:extLst>
              <a:ext uri="{FF2B5EF4-FFF2-40B4-BE49-F238E27FC236}">
                <a16:creationId xmlns="" xmlns:a16="http://schemas.microsoft.com/office/drawing/2014/main" id="{E126E481-B945-4179-BD79-05E96E9B29E1}"/>
              </a:ext>
            </a:extLst>
          </p:cNvPr>
          <p:cNvCxnSpPr>
            <a:cxnSpLocks noGrp="1" noRot="1" noChangeAspect="1" noMove="1" noResize="1" noEditPoints="1" noAdjustHandles="1" noChangeArrowheads="1" noChangeShapeType="1"/>
          </p:cNvCxnSpPr>
          <p:nvPr>
            <p:extLst>
              <p:ext uri="{386F3935-93C4-4BCD-93E2-E3B085C9AB24}">
                <p16:designElem xmlns="" xmlns:p16="http://schemas.microsoft.com/office/powerpoint/2015/main" val="1"/>
              </p:ext>
            </p:extLst>
          </p:nvPr>
        </p:nvCxnSpPr>
        <p:spPr>
          <a:xfrm flipV="1">
            <a:off x="8386843" y="5264106"/>
            <a:ext cx="0" cy="914400"/>
          </a:xfrm>
          <a:prstGeom prst="line">
            <a:avLst/>
          </a:prstGeom>
          <a:ln w="19050">
            <a:solidFill>
              <a:srgbClr val="FFFFFF">
                <a:alpha val="80000"/>
              </a:srgbClr>
            </a:solidFill>
          </a:ln>
        </p:spPr>
        <p:style>
          <a:lnRef idx="1">
            <a:schemeClr val="accent1"/>
          </a:lnRef>
          <a:fillRef idx="0">
            <a:schemeClr val="accent1"/>
          </a:fillRef>
          <a:effectRef idx="0">
            <a:schemeClr val="accent1"/>
          </a:effectRef>
          <a:fontRef idx="minor">
            <a:schemeClr val="tx1"/>
          </a:fontRef>
        </p:style>
      </p:cxnSp>
      <p:cxnSp>
        <p:nvCxnSpPr>
          <p:cNvPr id="6" name="Straight Connector 5" descr="line">
            <a:extLst>
              <a:ext uri="{FF2B5EF4-FFF2-40B4-BE49-F238E27FC236}">
                <a16:creationId xmlns="" xmlns:a16="http://schemas.microsoft.com/office/drawing/2014/main" id="{305B8659-185F-41A1-9EFC-6FA3F05B3E31}"/>
              </a:ext>
            </a:extLst>
          </p:cNvPr>
          <p:cNvCxnSpPr/>
          <p:nvPr/>
        </p:nvCxnSpPr>
        <p:spPr>
          <a:xfrm>
            <a:off x="8386843" y="4859383"/>
            <a:ext cx="0" cy="1854926"/>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Subtitle 2">
            <a:extLst>
              <a:ext uri="{FF2B5EF4-FFF2-40B4-BE49-F238E27FC236}">
                <a16:creationId xmlns="" xmlns:a16="http://schemas.microsoft.com/office/drawing/2014/main" id="{1D3FD7E1-8F31-4073-9DC6-B5B4D6F0409F}"/>
              </a:ext>
            </a:extLst>
          </p:cNvPr>
          <p:cNvSpPr>
            <a:spLocks noGrp="1"/>
          </p:cNvSpPr>
          <p:nvPr>
            <p:ph type="subTitle" idx="1"/>
          </p:nvPr>
        </p:nvSpPr>
        <p:spPr>
          <a:xfrm>
            <a:off x="8499107" y="4990011"/>
            <a:ext cx="3544843" cy="1632858"/>
          </a:xfrm>
        </p:spPr>
        <p:txBody>
          <a:bodyPr anchor="ctr">
            <a:normAutofit/>
          </a:bodyPr>
          <a:lstStyle/>
          <a:p>
            <a:pPr algn="l"/>
            <a:r>
              <a:rPr lang="en-GB" sz="3600" dirty="0"/>
              <a:t>Laura Hollinshead University of Derby</a:t>
            </a:r>
          </a:p>
        </p:txBody>
      </p:sp>
      <p:sp>
        <p:nvSpPr>
          <p:cNvPr id="2" name="Title 1">
            <a:extLst>
              <a:ext uri="{FF2B5EF4-FFF2-40B4-BE49-F238E27FC236}">
                <a16:creationId xmlns="" xmlns:a16="http://schemas.microsoft.com/office/drawing/2014/main" id="{B81399D9-508A-4E70-9BCB-42616B5108F8}"/>
              </a:ext>
            </a:extLst>
          </p:cNvPr>
          <p:cNvSpPr>
            <a:spLocks noGrp="1"/>
          </p:cNvSpPr>
          <p:nvPr>
            <p:ph type="ctrTitle"/>
          </p:nvPr>
        </p:nvSpPr>
        <p:spPr>
          <a:xfrm>
            <a:off x="148050" y="4726001"/>
            <a:ext cx="8119279" cy="1988308"/>
          </a:xfrm>
        </p:spPr>
        <p:txBody>
          <a:bodyPr anchor="ctr">
            <a:noAutofit/>
          </a:bodyPr>
          <a:lstStyle/>
          <a:p>
            <a:pPr algn="l"/>
            <a:r>
              <a:rPr lang="en-GB" sz="4000" dirty="0"/>
              <a:t>Inclusive Derby: Creating an inclusive practice culture and the challenges of institution wide change</a:t>
            </a:r>
          </a:p>
        </p:txBody>
      </p:sp>
    </p:spTree>
    <p:extLst>
      <p:ext uri="{BB962C8B-B14F-4D97-AF65-F5344CB8AC3E}">
        <p14:creationId xmlns:p14="http://schemas.microsoft.com/office/powerpoint/2010/main" val="97693244"/>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lego blocks">
            <a:extLst>
              <a:ext uri="{FF2B5EF4-FFF2-40B4-BE49-F238E27FC236}">
                <a16:creationId xmlns="" xmlns:a16="http://schemas.microsoft.com/office/drawing/2014/main" id="{5F0C24F5-F77B-479A-9FB5-DF87D3E7B85A}"/>
              </a:ext>
            </a:extLst>
          </p:cNvPr>
          <p:cNvPicPr>
            <a:picLocks noChangeAspect="1"/>
          </p:cNvPicPr>
          <p:nvPr/>
        </p:nvPicPr>
        <p:blipFill rotWithShape="1">
          <a:blip r:embed="rId3"/>
          <a:srcRect b="18478"/>
          <a:stretch/>
        </p:blipFill>
        <p:spPr>
          <a:xfrm>
            <a:off x="20" y="10"/>
            <a:ext cx="12191980" cy="6857990"/>
          </a:xfrm>
          <a:prstGeom prst="rect">
            <a:avLst/>
          </a:prstGeom>
        </p:spPr>
      </p:pic>
      <p:sp>
        <p:nvSpPr>
          <p:cNvPr id="14" name="Down Arrow 7" descr="down arrow">
            <a:extLst>
              <a:ext uri="{FF2B5EF4-FFF2-40B4-BE49-F238E27FC236}">
                <a16:creationId xmlns="" xmlns:a16="http://schemas.microsoft.com/office/drawing/2014/main" id="{B547373F-AF2E-4907-B442-9F902B387FD0}"/>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800100" y="-4763"/>
            <a:ext cx="3333749" cy="3338514"/>
          </a:xfrm>
          <a:prstGeom prst="downArrow">
            <a:avLst>
              <a:gd name="adj1" fmla="val 100000"/>
              <a:gd name="adj2" fmla="val 26890"/>
            </a:avLst>
          </a:prstGeom>
          <a:solidFill>
            <a:schemeClr val="tx1">
              <a:lumMod val="85000"/>
              <a:lumOff val="15000"/>
            </a:schemeClr>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 xmlns:a16="http://schemas.microsoft.com/office/drawing/2014/main" id="{DF7D55DF-765C-4840-9F1A-2B8DE4EE19D5}"/>
              </a:ext>
            </a:extLst>
          </p:cNvPr>
          <p:cNvSpPr>
            <a:spLocks noGrp="1"/>
          </p:cNvSpPr>
          <p:nvPr>
            <p:ph type="title"/>
          </p:nvPr>
        </p:nvSpPr>
        <p:spPr>
          <a:xfrm>
            <a:off x="1028700" y="190501"/>
            <a:ext cx="2886075" cy="2486024"/>
          </a:xfrm>
          <a:noFill/>
        </p:spPr>
        <p:txBody>
          <a:bodyPr vert="horz" lIns="91440" tIns="45720" rIns="91440" bIns="45720" rtlCol="0" anchor="ctr">
            <a:normAutofit/>
          </a:bodyPr>
          <a:lstStyle/>
          <a:p>
            <a:pPr algn="ctr"/>
            <a:r>
              <a:rPr lang="en-US" sz="5400" dirty="0">
                <a:solidFill>
                  <a:schemeClr val="bg1"/>
                </a:solidFill>
              </a:rPr>
              <a:t>Aims of Inclusive Derby</a:t>
            </a:r>
          </a:p>
        </p:txBody>
      </p:sp>
    </p:spTree>
    <p:extLst>
      <p:ext uri="{BB962C8B-B14F-4D97-AF65-F5344CB8AC3E}">
        <p14:creationId xmlns:p14="http://schemas.microsoft.com/office/powerpoint/2010/main" val="42510647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Content Placeholder 3" descr="Lego men building">
            <a:extLst>
              <a:ext uri="{FF2B5EF4-FFF2-40B4-BE49-F238E27FC236}">
                <a16:creationId xmlns="" xmlns:a16="http://schemas.microsoft.com/office/drawing/2014/main" id="{F1251993-8B23-4C39-B7B6-6898A0A69C6F}"/>
              </a:ext>
            </a:extLst>
          </p:cNvPr>
          <p:cNvPicPr>
            <a:picLocks noGrp="1" noChangeAspect="1"/>
          </p:cNvPicPr>
          <p:nvPr>
            <p:ph idx="1"/>
          </p:nvPr>
        </p:nvPicPr>
        <p:blipFill rotWithShape="1">
          <a:blip r:embed="rId3"/>
          <a:srcRect t="15136" b="7544"/>
          <a:stretch/>
        </p:blipFill>
        <p:spPr>
          <a:xfrm flipH="1">
            <a:off x="20" y="10"/>
            <a:ext cx="12191980" cy="6857990"/>
          </a:xfrm>
          <a:prstGeom prst="rect">
            <a:avLst/>
          </a:prstGeom>
        </p:spPr>
      </p:pic>
      <p:sp>
        <p:nvSpPr>
          <p:cNvPr id="10" name="Down Arrow 7" descr="down arrow">
            <a:extLst>
              <a:ext uri="{FF2B5EF4-FFF2-40B4-BE49-F238E27FC236}">
                <a16:creationId xmlns="" xmlns:a16="http://schemas.microsoft.com/office/drawing/2014/main" id="{B547373F-AF2E-4907-B442-9F902B387FD0}"/>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800100" y="-4763"/>
            <a:ext cx="3333749" cy="3338514"/>
          </a:xfrm>
          <a:prstGeom prst="downArrow">
            <a:avLst>
              <a:gd name="adj1" fmla="val 100000"/>
              <a:gd name="adj2" fmla="val 26890"/>
            </a:avLst>
          </a:prstGeom>
          <a:solidFill>
            <a:schemeClr val="tx1">
              <a:lumMod val="85000"/>
              <a:lumOff val="15000"/>
            </a:schemeClr>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 xmlns:a16="http://schemas.microsoft.com/office/drawing/2014/main" id="{5261F6DE-6417-492C-9E19-A3F4101958A6}"/>
              </a:ext>
            </a:extLst>
          </p:cNvPr>
          <p:cNvSpPr>
            <a:spLocks noGrp="1"/>
          </p:cNvSpPr>
          <p:nvPr>
            <p:ph type="title"/>
          </p:nvPr>
        </p:nvSpPr>
        <p:spPr>
          <a:xfrm>
            <a:off x="1028700" y="190501"/>
            <a:ext cx="2886075" cy="2486024"/>
          </a:xfrm>
          <a:noFill/>
        </p:spPr>
        <p:txBody>
          <a:bodyPr vert="horz" lIns="91440" tIns="45720" rIns="91440" bIns="45720" rtlCol="0" anchor="ctr">
            <a:normAutofit/>
          </a:bodyPr>
          <a:lstStyle/>
          <a:p>
            <a:pPr algn="ctr"/>
            <a:r>
              <a:rPr lang="en-US" sz="5400">
                <a:solidFill>
                  <a:schemeClr val="bg1"/>
                </a:solidFill>
              </a:rPr>
              <a:t>Working Group</a:t>
            </a:r>
            <a:endParaRPr lang="en-US" sz="5400" dirty="0">
              <a:solidFill>
                <a:schemeClr val="bg1"/>
              </a:solidFill>
            </a:endParaRPr>
          </a:p>
        </p:txBody>
      </p:sp>
    </p:spTree>
    <p:extLst>
      <p:ext uri="{BB962C8B-B14F-4D97-AF65-F5344CB8AC3E}">
        <p14:creationId xmlns:p14="http://schemas.microsoft.com/office/powerpoint/2010/main" val="4872799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lego man painting">
            <a:extLst>
              <a:ext uri="{FF2B5EF4-FFF2-40B4-BE49-F238E27FC236}">
                <a16:creationId xmlns="" xmlns:a16="http://schemas.microsoft.com/office/drawing/2014/main" id="{C1EB1EDB-26E3-4B7E-BFB1-F35DE987069A}"/>
              </a:ext>
            </a:extLst>
          </p:cNvPr>
          <p:cNvPicPr>
            <a:picLocks noChangeAspect="1"/>
          </p:cNvPicPr>
          <p:nvPr/>
        </p:nvPicPr>
        <p:blipFill rotWithShape="1">
          <a:blip r:embed="rId3"/>
          <a:srcRect r="21925"/>
          <a:stretch/>
        </p:blipFill>
        <p:spPr>
          <a:xfrm>
            <a:off x="4175760" y="-7483"/>
            <a:ext cx="8016240" cy="6865483"/>
          </a:xfrm>
          <a:prstGeom prst="rect">
            <a:avLst/>
          </a:prstGeom>
        </p:spPr>
      </p:pic>
      <p:sp>
        <p:nvSpPr>
          <p:cNvPr id="7" name="Rectangle 6" descr="rectangle block">
            <a:extLst>
              <a:ext uri="{FF2B5EF4-FFF2-40B4-BE49-F238E27FC236}">
                <a16:creationId xmlns="" xmlns:a16="http://schemas.microsoft.com/office/drawing/2014/main" id="{8C5E4D6F-FF16-429A-9614-DE646AFDB382}"/>
              </a:ext>
            </a:extLst>
          </p:cNvPr>
          <p:cNvSpPr/>
          <p:nvPr/>
        </p:nvSpPr>
        <p:spPr>
          <a:xfrm>
            <a:off x="0" y="0"/>
            <a:ext cx="6142310" cy="685800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8" name="Straight Connector 7" descr="line">
            <a:extLst>
              <a:ext uri="{FF2B5EF4-FFF2-40B4-BE49-F238E27FC236}">
                <a16:creationId xmlns="" xmlns:a16="http://schemas.microsoft.com/office/drawing/2014/main" id="{7D4D30A4-D9F0-480C-9030-9FA595ED405F}"/>
              </a:ext>
            </a:extLst>
          </p:cNvPr>
          <p:cNvCxnSpPr>
            <a:cxnSpLocks/>
          </p:cNvCxnSpPr>
          <p:nvPr/>
        </p:nvCxnSpPr>
        <p:spPr>
          <a:xfrm>
            <a:off x="600891" y="2455817"/>
            <a:ext cx="4872446" cy="0"/>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 xmlns:a16="http://schemas.microsoft.com/office/drawing/2014/main" id="{38F5F57F-A221-4FC6-B632-BAC230939B2E}"/>
              </a:ext>
            </a:extLst>
          </p:cNvPr>
          <p:cNvSpPr txBox="1"/>
          <p:nvPr/>
        </p:nvSpPr>
        <p:spPr>
          <a:xfrm rot="21213210">
            <a:off x="7171510" y="2097348"/>
            <a:ext cx="1136468" cy="2215991"/>
          </a:xfrm>
          <a:prstGeom prst="rect">
            <a:avLst/>
          </a:prstGeom>
          <a:noFill/>
        </p:spPr>
        <p:txBody>
          <a:bodyPr wrap="square" rtlCol="0">
            <a:spAutoFit/>
          </a:bodyPr>
          <a:lstStyle/>
          <a:p>
            <a:r>
              <a:rPr lang="en-GB" sz="13800" dirty="0">
                <a:solidFill>
                  <a:schemeClr val="accent6">
                    <a:lumMod val="75000"/>
                  </a:schemeClr>
                </a:solidFill>
                <a:latin typeface="Chiller" panose="04020404031007020602" pitchFamily="82" charset="0"/>
              </a:rPr>
              <a:t>4</a:t>
            </a:r>
          </a:p>
        </p:txBody>
      </p:sp>
      <p:sp>
        <p:nvSpPr>
          <p:cNvPr id="2" name="Title 1">
            <a:extLst>
              <a:ext uri="{FF2B5EF4-FFF2-40B4-BE49-F238E27FC236}">
                <a16:creationId xmlns="" xmlns:a16="http://schemas.microsoft.com/office/drawing/2014/main" id="{A2E320C1-5462-48A7-9973-CD0E5497BA17}"/>
              </a:ext>
            </a:extLst>
          </p:cNvPr>
          <p:cNvSpPr>
            <a:spLocks noGrp="1"/>
          </p:cNvSpPr>
          <p:nvPr>
            <p:ph type="title"/>
          </p:nvPr>
        </p:nvSpPr>
        <p:spPr>
          <a:xfrm>
            <a:off x="498566" y="939891"/>
            <a:ext cx="10515600" cy="1325563"/>
          </a:xfrm>
        </p:spPr>
        <p:txBody>
          <a:bodyPr>
            <a:normAutofit/>
          </a:bodyPr>
          <a:lstStyle/>
          <a:p>
            <a:r>
              <a:rPr lang="en-GB" sz="5400" dirty="0">
                <a:solidFill>
                  <a:schemeClr val="bg1"/>
                </a:solidFill>
              </a:rPr>
              <a:t>Top Four Actions</a:t>
            </a:r>
          </a:p>
        </p:txBody>
      </p:sp>
    </p:spTree>
    <p:extLst>
      <p:ext uri="{BB962C8B-B14F-4D97-AF65-F5344CB8AC3E}">
        <p14:creationId xmlns:p14="http://schemas.microsoft.com/office/powerpoint/2010/main" val="9357118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descr="rectangle block">
            <a:extLst>
              <a:ext uri="{FF2B5EF4-FFF2-40B4-BE49-F238E27FC236}">
                <a16:creationId xmlns="" xmlns:a16="http://schemas.microsoft.com/office/drawing/2014/main" id="{2E170546-B53B-4BDA-9366-44811987C7DF}"/>
              </a:ext>
            </a:extLst>
          </p:cNvPr>
          <p:cNvSpPr/>
          <p:nvPr/>
        </p:nvSpPr>
        <p:spPr>
          <a:xfrm>
            <a:off x="0" y="0"/>
            <a:ext cx="6142310" cy="685800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Down Arrow 7" descr="down arrow">
            <a:extLst>
              <a:ext uri="{FF2B5EF4-FFF2-40B4-BE49-F238E27FC236}">
                <a16:creationId xmlns="" xmlns:a16="http://schemas.microsoft.com/office/drawing/2014/main" id="{B547373F-AF2E-4907-B442-9F902B387FD0}"/>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800100" y="-4763"/>
            <a:ext cx="3333749" cy="3338514"/>
          </a:xfrm>
          <a:prstGeom prst="downArrow">
            <a:avLst>
              <a:gd name="adj1" fmla="val 100000"/>
              <a:gd name="adj2" fmla="val 26890"/>
            </a:avLst>
          </a:prstGeom>
          <a:solidFill>
            <a:schemeClr val="tx1">
              <a:lumMod val="85000"/>
              <a:lumOff val="15000"/>
            </a:schemeClr>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descr="line">
            <a:extLst>
              <a:ext uri="{FF2B5EF4-FFF2-40B4-BE49-F238E27FC236}">
                <a16:creationId xmlns="" xmlns:a16="http://schemas.microsoft.com/office/drawing/2014/main" id="{63D0FAE3-0AB1-4266-8EE1-016D8B68C8D2}"/>
              </a:ext>
            </a:extLst>
          </p:cNvPr>
          <p:cNvCxnSpPr>
            <a:cxnSpLocks/>
          </p:cNvCxnSpPr>
          <p:nvPr/>
        </p:nvCxnSpPr>
        <p:spPr>
          <a:xfrm>
            <a:off x="600891" y="2455817"/>
            <a:ext cx="4872446" cy="0"/>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pic>
        <p:nvPicPr>
          <p:cNvPr id="3" name="Picture 2" descr="lego person holding pizza">
            <a:extLst>
              <a:ext uri="{FF2B5EF4-FFF2-40B4-BE49-F238E27FC236}">
                <a16:creationId xmlns="" xmlns:a16="http://schemas.microsoft.com/office/drawing/2014/main" id="{3CB97C2A-6F6B-4B70-85FF-592D68445AA6}"/>
              </a:ext>
            </a:extLst>
          </p:cNvPr>
          <p:cNvPicPr>
            <a:picLocks noChangeAspect="1"/>
          </p:cNvPicPr>
          <p:nvPr/>
        </p:nvPicPr>
        <p:blipFill rotWithShape="1">
          <a:blip r:embed="rId3"/>
          <a:srcRect l="28370" t="4310" r="13803" b="11383"/>
          <a:stretch/>
        </p:blipFill>
        <p:spPr>
          <a:xfrm>
            <a:off x="6142310" y="0"/>
            <a:ext cx="6049690" cy="6858000"/>
          </a:xfrm>
          <a:prstGeom prst="rect">
            <a:avLst/>
          </a:prstGeom>
        </p:spPr>
      </p:pic>
      <p:sp>
        <p:nvSpPr>
          <p:cNvPr id="2" name="Title 1">
            <a:extLst>
              <a:ext uri="{FF2B5EF4-FFF2-40B4-BE49-F238E27FC236}">
                <a16:creationId xmlns="" xmlns:a16="http://schemas.microsoft.com/office/drawing/2014/main" id="{603C5985-9388-4A10-BDA7-8ECC5A9C42B8}"/>
              </a:ext>
            </a:extLst>
          </p:cNvPr>
          <p:cNvSpPr>
            <a:spLocks noGrp="1"/>
          </p:cNvSpPr>
          <p:nvPr>
            <p:ph type="title"/>
          </p:nvPr>
        </p:nvSpPr>
        <p:spPr>
          <a:xfrm>
            <a:off x="483326" y="190501"/>
            <a:ext cx="5303520" cy="2486024"/>
          </a:xfrm>
          <a:noFill/>
        </p:spPr>
        <p:txBody>
          <a:bodyPr vert="horz" lIns="91440" tIns="45720" rIns="91440" bIns="45720" rtlCol="0" anchor="ctr">
            <a:noAutofit/>
          </a:bodyPr>
          <a:lstStyle/>
          <a:p>
            <a:r>
              <a:rPr lang="en-US" sz="5400" dirty="0">
                <a:solidFill>
                  <a:schemeClr val="bg1"/>
                </a:solidFill>
              </a:rPr>
              <a:t>Staff Development and support</a:t>
            </a:r>
          </a:p>
        </p:txBody>
      </p:sp>
    </p:spTree>
    <p:extLst>
      <p:ext uri="{BB962C8B-B14F-4D97-AF65-F5344CB8AC3E}">
        <p14:creationId xmlns:p14="http://schemas.microsoft.com/office/powerpoint/2010/main" val="33004354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 name="Picture 8" descr="lego person holding map">
            <a:extLst>
              <a:ext uri="{FF2B5EF4-FFF2-40B4-BE49-F238E27FC236}">
                <a16:creationId xmlns="" xmlns:a16="http://schemas.microsoft.com/office/drawing/2014/main" id="{EE5D0A53-71FA-4DD3-BDFB-AFCDABB7C508}"/>
              </a:ext>
            </a:extLst>
          </p:cNvPr>
          <p:cNvPicPr>
            <a:picLocks noChangeAspect="1"/>
          </p:cNvPicPr>
          <p:nvPr/>
        </p:nvPicPr>
        <p:blipFill rotWithShape="1">
          <a:blip r:embed="rId3"/>
          <a:srcRect r="20047"/>
          <a:stretch/>
        </p:blipFill>
        <p:spPr>
          <a:xfrm>
            <a:off x="4881154" y="0"/>
            <a:ext cx="7310846" cy="6858000"/>
          </a:xfrm>
          <a:prstGeom prst="rect">
            <a:avLst/>
          </a:prstGeom>
        </p:spPr>
      </p:pic>
      <p:sp>
        <p:nvSpPr>
          <p:cNvPr id="8" name="Rectangle 7" descr="rectangle block">
            <a:extLst>
              <a:ext uri="{FF2B5EF4-FFF2-40B4-BE49-F238E27FC236}">
                <a16:creationId xmlns="" xmlns:a16="http://schemas.microsoft.com/office/drawing/2014/main" id="{B2CBD0FC-0360-42A4-BC17-A223195E4E94}"/>
              </a:ext>
            </a:extLst>
          </p:cNvPr>
          <p:cNvSpPr/>
          <p:nvPr/>
        </p:nvSpPr>
        <p:spPr>
          <a:xfrm>
            <a:off x="0" y="0"/>
            <a:ext cx="5747657" cy="685800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 xmlns:a16="http://schemas.microsoft.com/office/drawing/2014/main" id="{9C1A10D3-47E3-4896-AD7A-98D7F8BAA4F3}"/>
              </a:ext>
            </a:extLst>
          </p:cNvPr>
          <p:cNvSpPr>
            <a:spLocks noGrp="1"/>
          </p:cNvSpPr>
          <p:nvPr>
            <p:ph type="title"/>
          </p:nvPr>
        </p:nvSpPr>
        <p:spPr>
          <a:xfrm>
            <a:off x="412567" y="691696"/>
            <a:ext cx="4269377" cy="1460500"/>
          </a:xfrm>
        </p:spPr>
        <p:txBody>
          <a:bodyPr>
            <a:noAutofit/>
          </a:bodyPr>
          <a:lstStyle/>
          <a:p>
            <a:r>
              <a:rPr lang="en-GB" sz="5400" dirty="0">
                <a:solidFill>
                  <a:schemeClr val="bg1"/>
                </a:solidFill>
              </a:rPr>
              <a:t>Strategies for success</a:t>
            </a:r>
          </a:p>
        </p:txBody>
      </p:sp>
      <p:cxnSp>
        <p:nvCxnSpPr>
          <p:cNvPr id="13" name="Straight Connector 12" descr="line">
            <a:extLst>
              <a:ext uri="{FF2B5EF4-FFF2-40B4-BE49-F238E27FC236}">
                <a16:creationId xmlns="" xmlns:a16="http://schemas.microsoft.com/office/drawing/2014/main" id="{7D1F8343-0C45-4BF8-AF2E-3CEF966AFDBE}"/>
              </a:ext>
            </a:extLst>
          </p:cNvPr>
          <p:cNvCxnSpPr/>
          <p:nvPr/>
        </p:nvCxnSpPr>
        <p:spPr>
          <a:xfrm>
            <a:off x="535577" y="2390503"/>
            <a:ext cx="3644537" cy="0"/>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792766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a:extLst>
              <a:ext uri="{FF2B5EF4-FFF2-40B4-BE49-F238E27FC236}">
                <a16:creationId xmlns="" xmlns:a16="http://schemas.microsoft.com/office/drawing/2014/main" id="{53B401E6-3777-414E-92CB-B02D7BEFDD2C}"/>
              </a:ext>
            </a:extLst>
          </p:cNvPr>
          <p:cNvSpPr>
            <a:spLocks noGrp="1"/>
          </p:cNvSpPr>
          <p:nvPr>
            <p:ph type="title"/>
          </p:nvPr>
        </p:nvSpPr>
        <p:spPr/>
        <p:txBody>
          <a:bodyPr/>
          <a:lstStyle/>
          <a:p>
            <a:r>
              <a:rPr lang="en-GB" dirty="0"/>
              <a:t>Inclusive Derby Audit</a:t>
            </a:r>
          </a:p>
        </p:txBody>
      </p:sp>
      <p:sp>
        <p:nvSpPr>
          <p:cNvPr id="3" name="Content Placeholder 2">
            <a:extLst>
              <a:ext uri="{FF2B5EF4-FFF2-40B4-BE49-F238E27FC236}">
                <a16:creationId xmlns="" xmlns:a16="http://schemas.microsoft.com/office/drawing/2014/main" id="{E4691FC9-C233-4A48-8060-46BF47250423}"/>
              </a:ext>
            </a:extLst>
          </p:cNvPr>
          <p:cNvSpPr>
            <a:spLocks noGrp="1"/>
          </p:cNvSpPr>
          <p:nvPr>
            <p:ph idx="1"/>
          </p:nvPr>
        </p:nvSpPr>
        <p:spPr/>
        <p:txBody>
          <a:bodyPr/>
          <a:lstStyle/>
          <a:p>
            <a:endParaRPr lang="en-GB"/>
          </a:p>
        </p:txBody>
      </p:sp>
      <p:sp>
        <p:nvSpPr>
          <p:cNvPr id="5" name="Rectangle 4" descr="rectangle block">
            <a:extLst>
              <a:ext uri="{FF2B5EF4-FFF2-40B4-BE49-F238E27FC236}">
                <a16:creationId xmlns="" xmlns:a16="http://schemas.microsoft.com/office/drawing/2014/main" id="{45BE8C64-22F5-4045-AE8F-03E549721BAA}"/>
              </a:ext>
            </a:extLst>
          </p:cNvPr>
          <p:cNvSpPr/>
          <p:nvPr/>
        </p:nvSpPr>
        <p:spPr>
          <a:xfrm>
            <a:off x="0" y="0"/>
            <a:ext cx="5747657" cy="685800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7" name="Straight Connector 6" descr="line">
            <a:extLst>
              <a:ext uri="{FF2B5EF4-FFF2-40B4-BE49-F238E27FC236}">
                <a16:creationId xmlns="" xmlns:a16="http://schemas.microsoft.com/office/drawing/2014/main" id="{51A9ECD3-3AD8-4958-AA93-45362D71584E}"/>
              </a:ext>
            </a:extLst>
          </p:cNvPr>
          <p:cNvCxnSpPr/>
          <p:nvPr/>
        </p:nvCxnSpPr>
        <p:spPr>
          <a:xfrm>
            <a:off x="535577" y="2390503"/>
            <a:ext cx="3644537" cy="0"/>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pic>
        <p:nvPicPr>
          <p:cNvPr id="8" name="Picture 7" descr="lego person sitting at desk with worried face">
            <a:extLst>
              <a:ext uri="{FF2B5EF4-FFF2-40B4-BE49-F238E27FC236}">
                <a16:creationId xmlns="" xmlns:a16="http://schemas.microsoft.com/office/drawing/2014/main" id="{A61071AA-0A7A-4B41-ACAC-93FD35CE6980}"/>
              </a:ext>
            </a:extLst>
          </p:cNvPr>
          <p:cNvPicPr>
            <a:picLocks noChangeAspect="1"/>
          </p:cNvPicPr>
          <p:nvPr/>
        </p:nvPicPr>
        <p:blipFill rotWithShape="1">
          <a:blip r:embed="rId3"/>
          <a:srcRect l="41476" t="25768" r="11833"/>
          <a:stretch/>
        </p:blipFill>
        <p:spPr>
          <a:xfrm>
            <a:off x="5747657" y="-7755"/>
            <a:ext cx="6470300" cy="6858000"/>
          </a:xfrm>
          <a:prstGeom prst="rect">
            <a:avLst/>
          </a:prstGeom>
        </p:spPr>
      </p:pic>
      <p:sp>
        <p:nvSpPr>
          <p:cNvPr id="6" name="Title 1">
            <a:extLst>
              <a:ext uri="{FF2B5EF4-FFF2-40B4-BE49-F238E27FC236}">
                <a16:creationId xmlns="" xmlns:a16="http://schemas.microsoft.com/office/drawing/2014/main" id="{6B0EFC92-ECC5-4348-B6B4-D6800CEC1A04}"/>
              </a:ext>
            </a:extLst>
          </p:cNvPr>
          <p:cNvSpPr txBox="1">
            <a:spLocks/>
          </p:cNvSpPr>
          <p:nvPr/>
        </p:nvSpPr>
        <p:spPr>
          <a:xfrm>
            <a:off x="412567" y="691696"/>
            <a:ext cx="4269377" cy="146050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5400" dirty="0">
                <a:solidFill>
                  <a:schemeClr val="bg1"/>
                </a:solidFill>
              </a:rPr>
              <a:t>Institutional Audit</a:t>
            </a:r>
          </a:p>
        </p:txBody>
      </p:sp>
    </p:spTree>
    <p:extLst>
      <p:ext uri="{BB962C8B-B14F-4D97-AF65-F5344CB8AC3E}">
        <p14:creationId xmlns:p14="http://schemas.microsoft.com/office/powerpoint/2010/main" val="27958382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descr="Lego blocks in differnt containers">
            <a:extLst>
              <a:ext uri="{FF2B5EF4-FFF2-40B4-BE49-F238E27FC236}">
                <a16:creationId xmlns="" xmlns:a16="http://schemas.microsoft.com/office/drawing/2014/main" id="{01196995-FCD8-42C7-8EAC-2CC6C6D10719}"/>
              </a:ext>
            </a:extLst>
          </p:cNvPr>
          <p:cNvPicPr>
            <a:picLocks noChangeAspect="1"/>
          </p:cNvPicPr>
          <p:nvPr/>
        </p:nvPicPr>
        <p:blipFill rotWithShape="1">
          <a:blip r:embed="rId3"/>
          <a:srcRect t="9359" b="6371"/>
          <a:stretch/>
        </p:blipFill>
        <p:spPr>
          <a:xfrm>
            <a:off x="20" y="10"/>
            <a:ext cx="12191980" cy="6857990"/>
          </a:xfrm>
          <a:prstGeom prst="rect">
            <a:avLst/>
          </a:prstGeom>
        </p:spPr>
      </p:pic>
      <p:sp>
        <p:nvSpPr>
          <p:cNvPr id="9" name="Down Arrow 7" descr="down arrow">
            <a:extLst>
              <a:ext uri="{FF2B5EF4-FFF2-40B4-BE49-F238E27FC236}">
                <a16:creationId xmlns="" xmlns:a16="http://schemas.microsoft.com/office/drawing/2014/main" id="{B547373F-AF2E-4907-B442-9F902B387FD0}"/>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800100" y="-4763"/>
            <a:ext cx="3333749" cy="3338514"/>
          </a:xfrm>
          <a:prstGeom prst="downArrow">
            <a:avLst>
              <a:gd name="adj1" fmla="val 100000"/>
              <a:gd name="adj2" fmla="val 26890"/>
            </a:avLst>
          </a:prstGeom>
          <a:solidFill>
            <a:schemeClr val="tx1">
              <a:lumMod val="85000"/>
              <a:lumOff val="15000"/>
            </a:schemeClr>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 xmlns:a16="http://schemas.microsoft.com/office/drawing/2014/main" id="{862CFD50-6A6F-4672-922C-2CBC7290407F}"/>
              </a:ext>
            </a:extLst>
          </p:cNvPr>
          <p:cNvSpPr>
            <a:spLocks noGrp="1"/>
          </p:cNvSpPr>
          <p:nvPr>
            <p:ph type="title"/>
          </p:nvPr>
        </p:nvSpPr>
        <p:spPr>
          <a:xfrm>
            <a:off x="1028700" y="190501"/>
            <a:ext cx="2886075" cy="2486024"/>
          </a:xfrm>
          <a:noFill/>
        </p:spPr>
        <p:txBody>
          <a:bodyPr vert="horz" lIns="91440" tIns="45720" rIns="91440" bIns="45720" rtlCol="0" anchor="ctr">
            <a:normAutofit/>
          </a:bodyPr>
          <a:lstStyle/>
          <a:p>
            <a:pPr algn="ctr"/>
            <a:r>
              <a:rPr lang="en-US" sz="5400" dirty="0">
                <a:solidFill>
                  <a:schemeClr val="bg1"/>
                </a:solidFill>
              </a:rPr>
              <a:t>Future Plans</a:t>
            </a:r>
          </a:p>
        </p:txBody>
      </p:sp>
    </p:spTree>
    <p:extLst>
      <p:ext uri="{BB962C8B-B14F-4D97-AF65-F5344CB8AC3E}">
        <p14:creationId xmlns:p14="http://schemas.microsoft.com/office/powerpoint/2010/main" val="19781335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descr="rectangle block">
            <a:extLst>
              <a:ext uri="{FF2B5EF4-FFF2-40B4-BE49-F238E27FC236}">
                <a16:creationId xmlns="" xmlns:a16="http://schemas.microsoft.com/office/drawing/2014/main" id="{AA595C7F-BC46-46D5-A01D-DB6DDCAE524A}"/>
              </a:ext>
            </a:extLst>
          </p:cNvPr>
          <p:cNvSpPr/>
          <p:nvPr/>
        </p:nvSpPr>
        <p:spPr>
          <a:xfrm>
            <a:off x="0" y="0"/>
            <a:ext cx="6581775" cy="685800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6" name="Straight Connector 5" descr="line">
            <a:extLst>
              <a:ext uri="{FF2B5EF4-FFF2-40B4-BE49-F238E27FC236}">
                <a16:creationId xmlns="" xmlns:a16="http://schemas.microsoft.com/office/drawing/2014/main" id="{47A0ACB3-4260-42A7-9FAE-B3895E6B8085}"/>
              </a:ext>
            </a:extLst>
          </p:cNvPr>
          <p:cNvCxnSpPr>
            <a:cxnSpLocks/>
          </p:cNvCxnSpPr>
          <p:nvPr/>
        </p:nvCxnSpPr>
        <p:spPr>
          <a:xfrm>
            <a:off x="535577" y="2390503"/>
            <a:ext cx="5408023" cy="0"/>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pic>
        <p:nvPicPr>
          <p:cNvPr id="8" name="Picture 7" descr="wizard lego person">
            <a:extLst>
              <a:ext uri="{FF2B5EF4-FFF2-40B4-BE49-F238E27FC236}">
                <a16:creationId xmlns="" xmlns:a16="http://schemas.microsoft.com/office/drawing/2014/main" id="{1678A18C-A658-4B13-BC24-6E15EACE529A}"/>
              </a:ext>
            </a:extLst>
          </p:cNvPr>
          <p:cNvPicPr>
            <a:picLocks noChangeAspect="1"/>
          </p:cNvPicPr>
          <p:nvPr/>
        </p:nvPicPr>
        <p:blipFill rotWithShape="1">
          <a:blip r:embed="rId3"/>
          <a:srcRect l="20423" r="25211"/>
          <a:stretch/>
        </p:blipFill>
        <p:spPr>
          <a:xfrm>
            <a:off x="6581775" y="0"/>
            <a:ext cx="5610225" cy="6858000"/>
          </a:xfrm>
          <a:prstGeom prst="rect">
            <a:avLst/>
          </a:prstGeom>
        </p:spPr>
      </p:pic>
      <p:sp>
        <p:nvSpPr>
          <p:cNvPr id="2" name="Title 1">
            <a:extLst>
              <a:ext uri="{FF2B5EF4-FFF2-40B4-BE49-F238E27FC236}">
                <a16:creationId xmlns="" xmlns:a16="http://schemas.microsoft.com/office/drawing/2014/main" id="{C1E89BFF-CD8F-4438-B1AB-DE7623883ABA}"/>
              </a:ext>
            </a:extLst>
          </p:cNvPr>
          <p:cNvSpPr>
            <a:spLocks noGrp="1"/>
          </p:cNvSpPr>
          <p:nvPr>
            <p:ph type="title"/>
          </p:nvPr>
        </p:nvSpPr>
        <p:spPr>
          <a:xfrm>
            <a:off x="378823" y="365125"/>
            <a:ext cx="5904411" cy="1920875"/>
          </a:xfrm>
        </p:spPr>
        <p:txBody>
          <a:bodyPr>
            <a:noAutofit/>
          </a:bodyPr>
          <a:lstStyle/>
          <a:p>
            <a:r>
              <a:rPr lang="en-GB" sz="5400" dirty="0">
                <a:solidFill>
                  <a:schemeClr val="bg1"/>
                </a:solidFill>
              </a:rPr>
              <a:t>Website and student intranet</a:t>
            </a:r>
          </a:p>
        </p:txBody>
      </p:sp>
    </p:spTree>
    <p:extLst>
      <p:ext uri="{BB962C8B-B14F-4D97-AF65-F5344CB8AC3E}">
        <p14:creationId xmlns:p14="http://schemas.microsoft.com/office/powerpoint/2010/main" val="40450618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Picture 7" descr="lego person sweeping">
            <a:extLst>
              <a:ext uri="{FF2B5EF4-FFF2-40B4-BE49-F238E27FC236}">
                <a16:creationId xmlns="" xmlns:a16="http://schemas.microsoft.com/office/drawing/2014/main" id="{D7FA3C66-43B8-4D51-999C-E2DB3405E316}"/>
              </a:ext>
            </a:extLst>
          </p:cNvPr>
          <p:cNvPicPr>
            <a:picLocks noChangeAspect="1"/>
          </p:cNvPicPr>
          <p:nvPr/>
        </p:nvPicPr>
        <p:blipFill rotWithShape="1">
          <a:blip r:embed="rId3"/>
          <a:srcRect t="5328" b="6989"/>
          <a:stretch/>
        </p:blipFill>
        <p:spPr>
          <a:xfrm flipH="1">
            <a:off x="-2" y="0"/>
            <a:ext cx="12192001" cy="6858000"/>
          </a:xfrm>
          <a:prstGeom prst="rect">
            <a:avLst/>
          </a:prstGeom>
        </p:spPr>
      </p:pic>
      <p:sp>
        <p:nvSpPr>
          <p:cNvPr id="9" name="Down Arrow 7" descr="down arrow">
            <a:extLst>
              <a:ext uri="{FF2B5EF4-FFF2-40B4-BE49-F238E27FC236}">
                <a16:creationId xmlns="" xmlns:a16="http://schemas.microsoft.com/office/drawing/2014/main" id="{B547373F-AF2E-4907-B442-9F902B387FD0}"/>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800100" y="-4763"/>
            <a:ext cx="3333749" cy="3338514"/>
          </a:xfrm>
          <a:prstGeom prst="downArrow">
            <a:avLst>
              <a:gd name="adj1" fmla="val 100000"/>
              <a:gd name="adj2" fmla="val 26890"/>
            </a:avLst>
          </a:prstGeom>
          <a:solidFill>
            <a:schemeClr val="tx1">
              <a:lumMod val="85000"/>
              <a:lumOff val="15000"/>
            </a:schemeClr>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 xmlns:a16="http://schemas.microsoft.com/office/drawing/2014/main" id="{4F65C0DB-F46E-49A3-A675-906E25554A38}"/>
              </a:ext>
            </a:extLst>
          </p:cNvPr>
          <p:cNvSpPr>
            <a:spLocks noGrp="1"/>
          </p:cNvSpPr>
          <p:nvPr>
            <p:ph type="title"/>
          </p:nvPr>
        </p:nvSpPr>
        <p:spPr>
          <a:xfrm>
            <a:off x="1028700" y="190501"/>
            <a:ext cx="2886075" cy="2486024"/>
          </a:xfrm>
          <a:noFill/>
        </p:spPr>
        <p:txBody>
          <a:bodyPr vert="horz" lIns="91440" tIns="45720" rIns="91440" bIns="45720" rtlCol="0" anchor="ctr">
            <a:normAutofit/>
          </a:bodyPr>
          <a:lstStyle/>
          <a:p>
            <a:pPr algn="ctr"/>
            <a:r>
              <a:rPr lang="en-US" sz="5400" dirty="0">
                <a:solidFill>
                  <a:schemeClr val="bg1"/>
                </a:solidFill>
              </a:rPr>
              <a:t>New Tools</a:t>
            </a:r>
          </a:p>
        </p:txBody>
      </p:sp>
    </p:spTree>
    <p:extLst>
      <p:ext uri="{BB962C8B-B14F-4D97-AF65-F5344CB8AC3E}">
        <p14:creationId xmlns:p14="http://schemas.microsoft.com/office/powerpoint/2010/main" val="28061500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lego Batman and Superman">
            <a:extLst>
              <a:ext uri="{FF2B5EF4-FFF2-40B4-BE49-F238E27FC236}">
                <a16:creationId xmlns="" xmlns:a16="http://schemas.microsoft.com/office/drawing/2014/main" id="{BF2BF5E2-3A46-4B28-91BD-BA91D5EA6D79}"/>
              </a:ext>
            </a:extLst>
          </p:cNvPr>
          <p:cNvPicPr>
            <a:picLocks noChangeAspect="1"/>
          </p:cNvPicPr>
          <p:nvPr/>
        </p:nvPicPr>
        <p:blipFill>
          <a:blip r:embed="rId3"/>
          <a:stretch>
            <a:fillRect/>
          </a:stretch>
        </p:blipFill>
        <p:spPr>
          <a:xfrm>
            <a:off x="3362325" y="0"/>
            <a:ext cx="8829675" cy="6858000"/>
          </a:xfrm>
          <a:prstGeom prst="rect">
            <a:avLst/>
          </a:prstGeom>
        </p:spPr>
      </p:pic>
      <p:sp>
        <p:nvSpPr>
          <p:cNvPr id="2" name="Title 1">
            <a:extLst>
              <a:ext uri="{FF2B5EF4-FFF2-40B4-BE49-F238E27FC236}">
                <a16:creationId xmlns="" xmlns:a16="http://schemas.microsoft.com/office/drawing/2014/main" id="{87AF1A9D-5FC9-46BF-9300-60545838653C}"/>
              </a:ext>
            </a:extLst>
          </p:cNvPr>
          <p:cNvSpPr>
            <a:spLocks noGrp="1"/>
          </p:cNvSpPr>
          <p:nvPr>
            <p:ph type="title"/>
          </p:nvPr>
        </p:nvSpPr>
        <p:spPr>
          <a:xfrm>
            <a:off x="648929" y="629266"/>
            <a:ext cx="3651467" cy="1676603"/>
          </a:xfrm>
        </p:spPr>
        <p:txBody>
          <a:bodyPr>
            <a:normAutofit/>
          </a:bodyPr>
          <a:lstStyle/>
          <a:p>
            <a:r>
              <a:rPr lang="en-GB" sz="5400" dirty="0"/>
              <a:t>Biggest Challenge</a:t>
            </a:r>
          </a:p>
        </p:txBody>
      </p:sp>
    </p:spTree>
    <p:extLst>
      <p:ext uri="{BB962C8B-B14F-4D97-AF65-F5344CB8AC3E}">
        <p14:creationId xmlns:p14="http://schemas.microsoft.com/office/powerpoint/2010/main" val="7293311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descr="rectangle block">
            <a:extLst>
              <a:ext uri="{FF2B5EF4-FFF2-40B4-BE49-F238E27FC236}">
                <a16:creationId xmlns="" xmlns:a16="http://schemas.microsoft.com/office/drawing/2014/main" id="{0350F695-3B7A-4CBD-BBC4-7CA2B23FE13F}"/>
              </a:ext>
            </a:extLst>
          </p:cNvPr>
          <p:cNvSpPr/>
          <p:nvPr/>
        </p:nvSpPr>
        <p:spPr>
          <a:xfrm>
            <a:off x="0" y="0"/>
            <a:ext cx="7620000" cy="685800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 name="Picture 4" descr="question mark made of lego">
            <a:extLst>
              <a:ext uri="{FF2B5EF4-FFF2-40B4-BE49-F238E27FC236}">
                <a16:creationId xmlns="" xmlns:a16="http://schemas.microsoft.com/office/drawing/2014/main" id="{97061739-1DB6-437F-B7DF-C7DD354E63B3}"/>
              </a:ext>
            </a:extLst>
          </p:cNvPr>
          <p:cNvPicPr>
            <a:picLocks noChangeAspect="1"/>
          </p:cNvPicPr>
          <p:nvPr/>
        </p:nvPicPr>
        <p:blipFill>
          <a:blip r:embed="rId3"/>
          <a:stretch>
            <a:fillRect/>
          </a:stretch>
        </p:blipFill>
        <p:spPr>
          <a:xfrm>
            <a:off x="7620000" y="0"/>
            <a:ext cx="4572000" cy="6858000"/>
          </a:xfrm>
          <a:prstGeom prst="rect">
            <a:avLst/>
          </a:prstGeom>
        </p:spPr>
      </p:pic>
      <p:sp>
        <p:nvSpPr>
          <p:cNvPr id="2" name="Title 1">
            <a:extLst>
              <a:ext uri="{FF2B5EF4-FFF2-40B4-BE49-F238E27FC236}">
                <a16:creationId xmlns="" xmlns:a16="http://schemas.microsoft.com/office/drawing/2014/main" id="{3A5E89B6-9BC9-4AF8-AA12-2BF946D528E5}"/>
              </a:ext>
            </a:extLst>
          </p:cNvPr>
          <p:cNvSpPr>
            <a:spLocks noGrp="1"/>
          </p:cNvSpPr>
          <p:nvPr>
            <p:ph type="title"/>
          </p:nvPr>
        </p:nvSpPr>
        <p:spPr>
          <a:xfrm>
            <a:off x="825137" y="1802041"/>
            <a:ext cx="6294120" cy="2521766"/>
          </a:xfrm>
        </p:spPr>
        <p:txBody>
          <a:bodyPr>
            <a:normAutofit/>
          </a:bodyPr>
          <a:lstStyle/>
          <a:p>
            <a:r>
              <a:rPr lang="en-GB" sz="11500" dirty="0">
                <a:solidFill>
                  <a:schemeClr val="bg1"/>
                </a:solidFill>
              </a:rPr>
              <a:t>Questions</a:t>
            </a:r>
          </a:p>
        </p:txBody>
      </p:sp>
    </p:spTree>
    <p:extLst>
      <p:ext uri="{BB962C8B-B14F-4D97-AF65-F5344CB8AC3E}">
        <p14:creationId xmlns:p14="http://schemas.microsoft.com/office/powerpoint/2010/main" val="213381085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408</TotalTime>
  <Words>547</Words>
  <Application>Microsoft Office PowerPoint</Application>
  <PresentationFormat>Custom</PresentationFormat>
  <Paragraphs>73</Paragraphs>
  <Slides>12</Slides>
  <Notes>12</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Office Theme</vt:lpstr>
      <vt:lpstr>Inclusive Derby: Creating an inclusive practice culture and the challenges of institution wide change</vt:lpstr>
      <vt:lpstr>Aims of Inclusive Derby</vt:lpstr>
      <vt:lpstr>Working Group</vt:lpstr>
      <vt:lpstr>Top Four Actions</vt:lpstr>
      <vt:lpstr>Staff Development and support</vt:lpstr>
      <vt:lpstr>Strategies for success</vt:lpstr>
      <vt:lpstr>Inclusive Derby Audit</vt:lpstr>
      <vt:lpstr>Future Plans</vt:lpstr>
      <vt:lpstr>Website and student intranet</vt:lpstr>
      <vt:lpstr>New Tools</vt:lpstr>
      <vt:lpstr>Biggest Challenge</vt:lpstr>
      <vt:lpstr>Questions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Inclusive Derby: Creating an inclusive practice culture and the challenges of institution wide change.</dc:title>
  <dc:creator>Laura Hollinshead</dc:creator>
  <cp:lastModifiedBy>YorkSJ</cp:lastModifiedBy>
  <cp:revision>48</cp:revision>
  <dcterms:created xsi:type="dcterms:W3CDTF">2017-12-11T09:30:57Z</dcterms:created>
  <dcterms:modified xsi:type="dcterms:W3CDTF">2018-02-07T13:43:32Z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b47d098f-2640-4837-b575-e0be04df0525_Enabled">
    <vt:lpwstr>False</vt:lpwstr>
  </property>
  <property fmtid="{D5CDD505-2E9C-101B-9397-08002B2CF9AE}" pid="3" name="MSIP_Label_b47d098f-2640-4837-b575-e0be04df0525_SiteId">
    <vt:lpwstr>98f1bb3a-5efa-4782-88ba-bd897db60e62</vt:lpwstr>
  </property>
  <property fmtid="{D5CDD505-2E9C-101B-9397-08002B2CF9AE}" pid="4" name="MSIP_Label_b47d098f-2640-4837-b575-e0be04df0525_Owner">
    <vt:lpwstr>782036@derby.ac.uk</vt:lpwstr>
  </property>
  <property fmtid="{D5CDD505-2E9C-101B-9397-08002B2CF9AE}" pid="5" name="MSIP_Label_b47d098f-2640-4837-b575-e0be04df0525_SetDate">
    <vt:lpwstr>2017-12-11T10:08:58.9635027+00:00</vt:lpwstr>
  </property>
  <property fmtid="{D5CDD505-2E9C-101B-9397-08002B2CF9AE}" pid="6" name="MSIP_Label_b47d098f-2640-4837-b575-e0be04df0525_Name">
    <vt:lpwstr>Internal</vt:lpwstr>
  </property>
  <property fmtid="{D5CDD505-2E9C-101B-9397-08002B2CF9AE}" pid="7" name="MSIP_Label_b47d098f-2640-4837-b575-e0be04df0525_Application">
    <vt:lpwstr>Microsoft Azure Information Protection</vt:lpwstr>
  </property>
  <property fmtid="{D5CDD505-2E9C-101B-9397-08002B2CF9AE}" pid="8" name="MSIP_Label_b47d098f-2640-4837-b575-e0be04df0525_Extended_MSFT_Method">
    <vt:lpwstr>Automatic</vt:lpwstr>
  </property>
  <property fmtid="{D5CDD505-2E9C-101B-9397-08002B2CF9AE}" pid="9" name="MSIP_Label_501a0944-9d81-4c75-b857-2ec7863455b7_Enabled">
    <vt:lpwstr>False</vt:lpwstr>
  </property>
  <property fmtid="{D5CDD505-2E9C-101B-9397-08002B2CF9AE}" pid="10" name="MSIP_Label_501a0944-9d81-4c75-b857-2ec7863455b7_SiteId">
    <vt:lpwstr>98f1bb3a-5efa-4782-88ba-bd897db60e62</vt:lpwstr>
  </property>
  <property fmtid="{D5CDD505-2E9C-101B-9397-08002B2CF9AE}" pid="11" name="MSIP_Label_501a0944-9d81-4c75-b857-2ec7863455b7_Owner">
    <vt:lpwstr>782036@derby.ac.uk</vt:lpwstr>
  </property>
  <property fmtid="{D5CDD505-2E9C-101B-9397-08002B2CF9AE}" pid="12" name="MSIP_Label_501a0944-9d81-4c75-b857-2ec7863455b7_SetDate">
    <vt:lpwstr>2017-12-11T10:08:58.9655028+00:00</vt:lpwstr>
  </property>
  <property fmtid="{D5CDD505-2E9C-101B-9397-08002B2CF9AE}" pid="13" name="MSIP_Label_501a0944-9d81-4c75-b857-2ec7863455b7_Name">
    <vt:lpwstr>Internal with visible marking</vt:lpwstr>
  </property>
  <property fmtid="{D5CDD505-2E9C-101B-9397-08002B2CF9AE}" pid="14" name="MSIP_Label_501a0944-9d81-4c75-b857-2ec7863455b7_Application">
    <vt:lpwstr>Microsoft Azure Information Protection</vt:lpwstr>
  </property>
  <property fmtid="{D5CDD505-2E9C-101B-9397-08002B2CF9AE}" pid="15" name="MSIP_Label_501a0944-9d81-4c75-b857-2ec7863455b7_Extended_MSFT_Method">
    <vt:lpwstr>Automatic</vt:lpwstr>
  </property>
  <property fmtid="{D5CDD505-2E9C-101B-9397-08002B2CF9AE}" pid="16" name="MSIP_Label_501a0944-9d81-4c75-b857-2ec7863455b7_Parent">
    <vt:lpwstr>b47d098f-2640-4837-b575-e0be04df0525</vt:lpwstr>
  </property>
  <property fmtid="{D5CDD505-2E9C-101B-9397-08002B2CF9AE}" pid="17" name="Sensitivity">
    <vt:lpwstr/>
  </property>
</Properties>
</file>